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8" r:id="rId2"/>
    <p:sldId id="264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7" r:id="rId15"/>
  </p:sldIdLst>
  <p:sldSz cx="9144000" cy="6858000" type="screen4x3"/>
  <p:notesSz cx="6858000" cy="9144000"/>
  <p:embeddedFontLst>
    <p:embeddedFont>
      <p:font typeface="Sassoon Infant Rg" panose="02000503030000020003" charset="0"/>
      <p:regular r:id="rId18"/>
      <p:bold r:id="rId19"/>
    </p:embeddedFont>
    <p:embeddedFont>
      <p:font typeface="Twinkl SemiBold" charset="0"/>
      <p:bold r:id="rId20"/>
    </p:embeddedFont>
    <p:embeddedFont>
      <p:font typeface="Twinkl" panose="020B0604020202020204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E5A"/>
    <a:srgbClr val="18A0DB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922" y="-14"/>
      </p:cViewPr>
      <p:guideLst>
        <p:guide orient="horz" pos="2160"/>
        <p:guide orient="horz" pos="3974"/>
        <p:guide orient="horz" pos="346"/>
        <p:guide orient="horz" pos="482"/>
        <p:guide orient="horz" pos="3838"/>
        <p:guide pos="2880"/>
        <p:guide pos="340"/>
        <p:guide pos="5420"/>
        <p:guide pos="47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31/05/2020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31/05/2020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010194"/>
            <a:ext cx="7632700" cy="508263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Cyclops fell fast asleep.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647376"/>
            <a:ext cx="8064500" cy="46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50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010194"/>
            <a:ext cx="7632700" cy="508263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The men stabbed Cyclops in the eye.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802674"/>
            <a:ext cx="8064500" cy="45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87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888274"/>
            <a:ext cx="7632700" cy="520455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The men tied themselves to the bottom of the sheep and </a:t>
            </a:r>
            <a:br>
              <a:rPr lang="en-US" dirty="0"/>
            </a:br>
            <a:r>
              <a:rPr lang="en-US" dirty="0"/>
              <a:t>escaped from the cave.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785257"/>
            <a:ext cx="7924800" cy="450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66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888274"/>
            <a:ext cx="7632700" cy="520455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The men escaped from the island and sailed away.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532709"/>
            <a:ext cx="8062924" cy="477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90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149532"/>
            <a:ext cx="7632700" cy="4943294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A long time ago, there was an island in Greece called Crete.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7" y="2375626"/>
            <a:ext cx="8220076" cy="393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765176"/>
            <a:ext cx="3816350" cy="5327650"/>
          </a:xfrm>
          <a:prstGeom prst="rect">
            <a:avLst/>
          </a:prstGeom>
        </p:spPr>
        <p:txBody>
          <a:bodyPr wrap="square" lIns="0" tIns="72000" rIns="0" bIns="72000" anchor="ctr">
            <a:noAutofit/>
          </a:bodyPr>
          <a:lstStyle/>
          <a:p>
            <a:pPr algn="ctr"/>
            <a:r>
              <a:rPr lang="en-US" dirty="0"/>
              <a:t>On the island, there lived Cyclops, who was as big as a house.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381" y="738052"/>
            <a:ext cx="2893120" cy="53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7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149532"/>
            <a:ext cx="7632700" cy="4943294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One day, a man called Odysseus and his 12 men came to the island. 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860332"/>
            <a:ext cx="8064500" cy="444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0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149532"/>
            <a:ext cx="7632700" cy="4943294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They found a dark and gloomy cave.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846218"/>
            <a:ext cx="8064500" cy="446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14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149532"/>
            <a:ext cx="7632700" cy="4943294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Inside the cave, they saw milk and cheese. 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213" y="3589111"/>
            <a:ext cx="3433609" cy="2503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49" y="1864815"/>
            <a:ext cx="3078965" cy="422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91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010194"/>
            <a:ext cx="7632700" cy="508263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Cyclops came to the cave and was surprised to see the men inside.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733006"/>
            <a:ext cx="8052752" cy="45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26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010194"/>
            <a:ext cx="7632700" cy="508263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He pushed a huge boulder across the entrance and trapped the men.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687182"/>
            <a:ext cx="8064500" cy="463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010194"/>
            <a:ext cx="7632700" cy="5082632"/>
          </a:xfrm>
          <a:prstGeom prst="rect">
            <a:avLst/>
          </a:prstGeom>
        </p:spPr>
        <p:txBody>
          <a:bodyPr wrap="square" lIns="0" tIns="72000" rIns="0" bIns="72000">
            <a:noAutofit/>
          </a:bodyPr>
          <a:lstStyle/>
          <a:p>
            <a:pPr algn="ctr"/>
            <a:r>
              <a:rPr lang="en-US" dirty="0"/>
              <a:t>Odysseus gave Cyclops a drink of wine.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34"/>
          <a:stretch/>
        </p:blipFill>
        <p:spPr>
          <a:xfrm>
            <a:off x="539749" y="1158240"/>
            <a:ext cx="8060579" cy="515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30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133</Words>
  <Application>Microsoft Office PowerPoint</Application>
  <PresentationFormat>On-screen Show (4:3)</PresentationFormat>
  <Paragraphs>12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Sassoon Infant Rg</vt:lpstr>
      <vt:lpstr>Twinkl SemiBold</vt:lpstr>
      <vt:lpstr>Twinkl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Harvey Johnson</dc:creator>
  <cp:lastModifiedBy>Judy Bryan-Smith</cp:lastModifiedBy>
  <cp:revision>6</cp:revision>
  <dcterms:created xsi:type="dcterms:W3CDTF">2017-10-04T14:12:36Z</dcterms:created>
  <dcterms:modified xsi:type="dcterms:W3CDTF">2020-05-31T14:44:21Z</dcterms:modified>
</cp:coreProperties>
</file>