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1"/>
  </p:notesMasterIdLst>
  <p:handoutMasterIdLst>
    <p:handoutMasterId r:id="rId12"/>
  </p:handoutMasterIdLst>
  <p:sldIdLst>
    <p:sldId id="258" r:id="rId2"/>
    <p:sldId id="263" r:id="rId3"/>
    <p:sldId id="268" r:id="rId4"/>
    <p:sldId id="269" r:id="rId5"/>
    <p:sldId id="271" r:id="rId6"/>
    <p:sldId id="270" r:id="rId7"/>
    <p:sldId id="272" r:id="rId8"/>
    <p:sldId id="273" r:id="rId9"/>
    <p:sldId id="267" r:id="rId10"/>
  </p:sldIdLst>
  <p:sldSz cx="9144000" cy="6858000" type="screen4x3"/>
  <p:notesSz cx="6858000" cy="9144000"/>
  <p:embeddedFontLst>
    <p:embeddedFont>
      <p:font typeface="Sassoon Infant Rg" panose="02000503030000020003" charset="0"/>
      <p:regular r:id="rId13"/>
      <p:bold r:id="rId14"/>
    </p:embeddedFont>
    <p:embeddedFont>
      <p:font typeface="Sassoon Infant Md" panose="02000603050000020003" pitchFamily="50" charset="0"/>
      <p:regular r:id="rId15"/>
    </p:embeddedFont>
    <p:embeddedFont>
      <p:font typeface="Calibri" panose="020F0502020204030204" pitchFamily="34" charset="0"/>
      <p:regular r:id="rId16"/>
      <p:bold r:id="rId17"/>
      <p:italic r:id="rId18"/>
      <p:boldItalic r:id="rId19"/>
    </p:embeddedFont>
    <p:embeddedFont>
      <p:font typeface="Twinkl" panose="020B0604020202020204" charset="0"/>
      <p:regular r:id="rId20"/>
      <p:bold r:id="rId21"/>
    </p:embeddedFont>
  </p:embeddedFontLst>
  <p:defaultTextStyle>
    <a:defPPr>
      <a:defRPr lang="en-US"/>
    </a:defPPr>
    <a:lvl1pPr algn="l" rtl="0" eaLnBrk="0" fontAlgn="base" hangingPunct="0">
      <a:spcBef>
        <a:spcPct val="0"/>
      </a:spcBef>
      <a:spcAft>
        <a:spcPct val="0"/>
      </a:spcAft>
      <a:defRPr kern="1200">
        <a:solidFill>
          <a:schemeClr val="tx1"/>
        </a:solidFill>
        <a:latin typeface="Sassoon Infant Rg" pitchFamily="50" charset="0"/>
        <a:ea typeface="+mn-ea"/>
        <a:cs typeface="+mn-cs"/>
      </a:defRPr>
    </a:lvl1pPr>
    <a:lvl2pPr marL="457200" algn="l" rtl="0" eaLnBrk="0" fontAlgn="base" hangingPunct="0">
      <a:spcBef>
        <a:spcPct val="0"/>
      </a:spcBef>
      <a:spcAft>
        <a:spcPct val="0"/>
      </a:spcAft>
      <a:defRPr kern="1200">
        <a:solidFill>
          <a:schemeClr val="tx1"/>
        </a:solidFill>
        <a:latin typeface="Sassoon Infant Rg" pitchFamily="50" charset="0"/>
        <a:ea typeface="+mn-ea"/>
        <a:cs typeface="+mn-cs"/>
      </a:defRPr>
    </a:lvl2pPr>
    <a:lvl3pPr marL="914400" algn="l" rtl="0" eaLnBrk="0" fontAlgn="base" hangingPunct="0">
      <a:spcBef>
        <a:spcPct val="0"/>
      </a:spcBef>
      <a:spcAft>
        <a:spcPct val="0"/>
      </a:spcAft>
      <a:defRPr kern="1200">
        <a:solidFill>
          <a:schemeClr val="tx1"/>
        </a:solidFill>
        <a:latin typeface="Sassoon Infant Rg" pitchFamily="50" charset="0"/>
        <a:ea typeface="+mn-ea"/>
        <a:cs typeface="+mn-cs"/>
      </a:defRPr>
    </a:lvl3pPr>
    <a:lvl4pPr marL="1371600" algn="l" rtl="0" eaLnBrk="0" fontAlgn="base" hangingPunct="0">
      <a:spcBef>
        <a:spcPct val="0"/>
      </a:spcBef>
      <a:spcAft>
        <a:spcPct val="0"/>
      </a:spcAft>
      <a:defRPr kern="1200">
        <a:solidFill>
          <a:schemeClr val="tx1"/>
        </a:solidFill>
        <a:latin typeface="Sassoon Infant Rg" pitchFamily="50" charset="0"/>
        <a:ea typeface="+mn-ea"/>
        <a:cs typeface="+mn-cs"/>
      </a:defRPr>
    </a:lvl4pPr>
    <a:lvl5pPr marL="1828800" algn="l" rtl="0" eaLnBrk="0" fontAlgn="base" hangingPunct="0">
      <a:spcBef>
        <a:spcPct val="0"/>
      </a:spcBef>
      <a:spcAft>
        <a:spcPct val="0"/>
      </a:spcAft>
      <a:defRPr kern="1200">
        <a:solidFill>
          <a:schemeClr val="tx1"/>
        </a:solidFill>
        <a:latin typeface="Sassoon Infant Rg" pitchFamily="50" charset="0"/>
        <a:ea typeface="+mn-ea"/>
        <a:cs typeface="+mn-cs"/>
      </a:defRPr>
    </a:lvl5pPr>
    <a:lvl6pPr marL="2286000" algn="l" defTabSz="914400" rtl="0" eaLnBrk="1" latinLnBrk="0" hangingPunct="1">
      <a:defRPr kern="1200">
        <a:solidFill>
          <a:schemeClr val="tx1"/>
        </a:solidFill>
        <a:latin typeface="Sassoon Infant Rg" pitchFamily="50" charset="0"/>
        <a:ea typeface="+mn-ea"/>
        <a:cs typeface="+mn-cs"/>
      </a:defRPr>
    </a:lvl6pPr>
    <a:lvl7pPr marL="2743200" algn="l" defTabSz="914400" rtl="0" eaLnBrk="1" latinLnBrk="0" hangingPunct="1">
      <a:defRPr kern="1200">
        <a:solidFill>
          <a:schemeClr val="tx1"/>
        </a:solidFill>
        <a:latin typeface="Sassoon Infant Rg" pitchFamily="50" charset="0"/>
        <a:ea typeface="+mn-ea"/>
        <a:cs typeface="+mn-cs"/>
      </a:defRPr>
    </a:lvl7pPr>
    <a:lvl8pPr marL="3200400" algn="l" defTabSz="914400" rtl="0" eaLnBrk="1" latinLnBrk="0" hangingPunct="1">
      <a:defRPr kern="1200">
        <a:solidFill>
          <a:schemeClr val="tx1"/>
        </a:solidFill>
        <a:latin typeface="Sassoon Infant Rg" pitchFamily="50" charset="0"/>
        <a:ea typeface="+mn-ea"/>
        <a:cs typeface="+mn-cs"/>
      </a:defRPr>
    </a:lvl8pPr>
    <a:lvl9pPr marL="3657600" algn="l" defTabSz="914400" rtl="0" eaLnBrk="1" latinLnBrk="0" hangingPunct="1">
      <a:defRPr kern="1200">
        <a:solidFill>
          <a:schemeClr val="tx1"/>
        </a:solidFill>
        <a:latin typeface="Sassoon Infant Rg" pitchFamily="5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1EB"/>
    <a:srgbClr val="ACDDFC"/>
    <a:srgbClr val="21A6F9"/>
    <a:srgbClr val="1C1C1C"/>
    <a:srgbClr val="2898A8"/>
    <a:srgbClr val="FEFBDA"/>
    <a:srgbClr val="FFFFE1"/>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9" autoAdjust="0"/>
    <p:restoredTop sz="94660"/>
  </p:normalViewPr>
  <p:slideViewPr>
    <p:cSldViewPr snapToGrid="0">
      <p:cViewPr>
        <p:scale>
          <a:sx n="96" d="100"/>
          <a:sy n="96" d="100"/>
        </p:scale>
        <p:origin x="-950" y="-14"/>
      </p:cViewPr>
      <p:guideLst>
        <p:guide orient="horz" pos="2160"/>
        <p:guide orient="horz" pos="3997"/>
        <p:guide orient="horz" pos="323"/>
        <p:guide orient="horz" pos="459"/>
        <p:guide orient="horz" pos="3838"/>
        <p:guide pos="2880"/>
        <p:guide pos="317"/>
        <p:guide pos="5443"/>
        <p:guide pos="476"/>
        <p:guide pos="5284"/>
      </p:guideLst>
    </p:cSldViewPr>
  </p:slideViewPr>
  <p:notesTextViewPr>
    <p:cViewPr>
      <p:scale>
        <a:sx n="1" d="1"/>
        <a:sy n="1" d="1"/>
      </p:scale>
      <p:origin x="0" y="0"/>
    </p:cViewPr>
  </p:notesTextViewPr>
  <p:notesViewPr>
    <p:cSldViewPr snapToGrid="0">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18754B7-00D9-4099-B338-DC3BCD09BD2B}" type="datetimeFigureOut">
              <a:rPr lang="en-GB"/>
              <a:pPr>
                <a:defRPr/>
              </a:pPr>
              <a:t>31/05/2020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046462EB-528F-43AF-B697-07D740881DF5}" type="slidenum">
              <a:rPr lang="en-GB" altLang="en-US"/>
              <a:pPr/>
              <a:t>‹#›</a:t>
            </a:fld>
            <a:endParaRPr lang="en-GB" altLang="en-US"/>
          </a:p>
        </p:txBody>
      </p:sp>
    </p:spTree>
    <p:extLst>
      <p:ext uri="{BB962C8B-B14F-4D97-AF65-F5344CB8AC3E}">
        <p14:creationId xmlns:p14="http://schemas.microsoft.com/office/powerpoint/2010/main" val="145754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797AAE3-6BB2-4A11-8185-46AA61390333}" type="datetimeFigureOut">
              <a:rPr lang="en-GB"/>
              <a:pPr>
                <a:defRPr/>
              </a:pPr>
              <a:t>31/05/2020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41AEEA9-24C8-4067-8F2F-3F5E5518176A}" type="slidenum">
              <a:rPr lang="en-GB" altLang="en-US"/>
              <a:pPr/>
              <a:t>‹#›</a:t>
            </a:fld>
            <a:endParaRPr lang="en-GB" altLang="en-US"/>
          </a:p>
        </p:txBody>
      </p:sp>
    </p:spTree>
    <p:extLst>
      <p:ext uri="{BB962C8B-B14F-4D97-AF65-F5344CB8AC3E}">
        <p14:creationId xmlns:p14="http://schemas.microsoft.com/office/powerpoint/2010/main" val="38577226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792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6" name="Rounded Rectangle 5"/>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9" name="Rectangle 8"/>
          <p:cNvSpPr/>
          <p:nvPr userDrawn="1"/>
        </p:nvSpPr>
        <p:spPr>
          <a:xfrm>
            <a:off x="503238" y="2501900"/>
            <a:ext cx="8137525" cy="258762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Content Placeholder 2"/>
          <p:cNvSpPr>
            <a:spLocks noGrp="1"/>
          </p:cNvSpPr>
          <p:nvPr>
            <p:ph idx="1"/>
          </p:nvPr>
        </p:nvSpPr>
        <p:spPr>
          <a:xfrm>
            <a:off x="755650" y="1500011"/>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0" name="Content Placeholder 2"/>
          <p:cNvSpPr>
            <a:spLocks noGrp="1"/>
          </p:cNvSpPr>
          <p:nvPr>
            <p:ph idx="10"/>
          </p:nvPr>
        </p:nvSpPr>
        <p:spPr>
          <a:xfrm>
            <a:off x="760416" y="5125507"/>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3"/>
          </p:nvPr>
        </p:nvSpPr>
        <p:spPr>
          <a:xfrm flipH="1">
            <a:off x="503236" y="2502605"/>
            <a:ext cx="8137526" cy="2587626"/>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22686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10" name="Rounded Rectangle 9"/>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1" name="Rounded Rectangle 10"/>
          <p:cNvSpPr/>
          <p:nvPr userDrawn="1"/>
        </p:nvSpPr>
        <p:spPr>
          <a:xfrm>
            <a:off x="760413" y="4340225"/>
            <a:ext cx="2468562"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8" name="Rounded Rectangle 17"/>
          <p:cNvSpPr/>
          <p:nvPr userDrawn="1"/>
        </p:nvSpPr>
        <p:spPr>
          <a:xfrm>
            <a:off x="3336925" y="4340225"/>
            <a:ext cx="2470150"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9" name="Rounded Rectangle 18"/>
          <p:cNvSpPr/>
          <p:nvPr userDrawn="1"/>
        </p:nvSpPr>
        <p:spPr>
          <a:xfrm>
            <a:off x="5915025" y="4340225"/>
            <a:ext cx="246856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20" name="Rounded Rectangle 19"/>
          <p:cNvSpPr/>
          <p:nvPr userDrawn="1"/>
        </p:nvSpPr>
        <p:spPr>
          <a:xfrm>
            <a:off x="755650" y="2493963"/>
            <a:ext cx="246856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22" name="Rounded Rectangle 21"/>
          <p:cNvSpPr/>
          <p:nvPr userDrawn="1"/>
        </p:nvSpPr>
        <p:spPr>
          <a:xfrm>
            <a:off x="3332163" y="2493963"/>
            <a:ext cx="2470150"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23" name="Rounded Rectangle 22"/>
          <p:cNvSpPr/>
          <p:nvPr userDrawn="1"/>
        </p:nvSpPr>
        <p:spPr>
          <a:xfrm>
            <a:off x="5910263" y="2493963"/>
            <a:ext cx="2468562"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5" name="Content Placeholder 2"/>
          <p:cNvSpPr>
            <a:spLocks noGrp="1"/>
          </p:cNvSpPr>
          <p:nvPr>
            <p:ph idx="1"/>
          </p:nvPr>
        </p:nvSpPr>
        <p:spPr>
          <a:xfrm>
            <a:off x="755650" y="1500011"/>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3"/>
          </p:nvPr>
        </p:nvSpPr>
        <p:spPr>
          <a:xfrm flipH="1">
            <a:off x="755648" y="2494138"/>
            <a:ext cx="2468893"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4"/>
          </p:nvPr>
        </p:nvSpPr>
        <p:spPr>
          <a:xfrm flipH="1">
            <a:off x="3337552" y="2494138"/>
            <a:ext cx="2464127"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flipH="1">
            <a:off x="5909923" y="2481615"/>
            <a:ext cx="2468893"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6" name="Content Placeholder 2"/>
          <p:cNvSpPr>
            <a:spLocks noGrp="1"/>
          </p:cNvSpPr>
          <p:nvPr>
            <p:ph idx="16"/>
          </p:nvPr>
        </p:nvSpPr>
        <p:spPr>
          <a:xfrm flipH="1">
            <a:off x="755647" y="4340225"/>
            <a:ext cx="2468893"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7" name="Content Placeholder 2"/>
          <p:cNvSpPr>
            <a:spLocks noGrp="1"/>
          </p:cNvSpPr>
          <p:nvPr>
            <p:ph idx="17"/>
          </p:nvPr>
        </p:nvSpPr>
        <p:spPr>
          <a:xfrm flipH="1">
            <a:off x="3337553" y="4340225"/>
            <a:ext cx="2468893"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1" name="Content Placeholder 2"/>
          <p:cNvSpPr>
            <a:spLocks noGrp="1"/>
          </p:cNvSpPr>
          <p:nvPr>
            <p:ph idx="18"/>
          </p:nvPr>
        </p:nvSpPr>
        <p:spPr>
          <a:xfrm flipH="1">
            <a:off x="5909924" y="4340225"/>
            <a:ext cx="2468893" cy="1752600"/>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777779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10" name="Rounded Rectangle 9"/>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1" name="Rectangle 10"/>
          <p:cNvSpPr/>
          <p:nvPr userDrawn="1"/>
        </p:nvSpPr>
        <p:spPr>
          <a:xfrm>
            <a:off x="3752850" y="4616450"/>
            <a:ext cx="2274888" cy="14668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FFFFFF"/>
              </a:solidFill>
            </a:endParaRPr>
          </a:p>
        </p:txBody>
      </p:sp>
      <p:sp>
        <p:nvSpPr>
          <p:cNvPr id="12" name="Rectangle 11"/>
          <p:cNvSpPr/>
          <p:nvPr userDrawn="1"/>
        </p:nvSpPr>
        <p:spPr>
          <a:xfrm>
            <a:off x="3752850" y="3067050"/>
            <a:ext cx="2274888" cy="14605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dirty="0">
              <a:solidFill>
                <a:srgbClr val="FFFFFF"/>
              </a:solidFill>
            </a:endParaRPr>
          </a:p>
        </p:txBody>
      </p:sp>
      <p:sp>
        <p:nvSpPr>
          <p:cNvPr id="19" name="Rectangle 18"/>
          <p:cNvSpPr/>
          <p:nvPr userDrawn="1"/>
        </p:nvSpPr>
        <p:spPr>
          <a:xfrm>
            <a:off x="3752850" y="1514475"/>
            <a:ext cx="2274888" cy="14636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FFFFFF"/>
              </a:solidFill>
            </a:endParaRPr>
          </a:p>
        </p:txBody>
      </p:sp>
      <p:sp>
        <p:nvSpPr>
          <p:cNvPr id="20" name="Rectangle 19"/>
          <p:cNvSpPr/>
          <p:nvPr userDrawn="1"/>
        </p:nvSpPr>
        <p:spPr>
          <a:xfrm>
            <a:off x="6119813" y="4616450"/>
            <a:ext cx="2274887" cy="146685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FFFFFF"/>
              </a:solidFill>
            </a:endParaRPr>
          </a:p>
        </p:txBody>
      </p:sp>
      <p:sp>
        <p:nvSpPr>
          <p:cNvPr id="21" name="Rectangle 20"/>
          <p:cNvSpPr/>
          <p:nvPr userDrawn="1"/>
        </p:nvSpPr>
        <p:spPr>
          <a:xfrm>
            <a:off x="6119813" y="3067050"/>
            <a:ext cx="2274887" cy="1460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dirty="0">
              <a:solidFill>
                <a:srgbClr val="FFFFFF"/>
              </a:solidFill>
            </a:endParaRPr>
          </a:p>
        </p:txBody>
      </p:sp>
      <p:sp>
        <p:nvSpPr>
          <p:cNvPr id="22" name="Rectangle 21"/>
          <p:cNvSpPr/>
          <p:nvPr userDrawn="1"/>
        </p:nvSpPr>
        <p:spPr>
          <a:xfrm>
            <a:off x="6119813" y="1514475"/>
            <a:ext cx="2274887" cy="146367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FFFFFF"/>
              </a:solidFill>
            </a:endParaRPr>
          </a:p>
        </p:txBody>
      </p:sp>
      <p:sp>
        <p:nvSpPr>
          <p:cNvPr id="3" name="Content Placeholder 2"/>
          <p:cNvSpPr>
            <a:spLocks noGrp="1"/>
          </p:cNvSpPr>
          <p:nvPr>
            <p:ph idx="1"/>
          </p:nvPr>
        </p:nvSpPr>
        <p:spPr>
          <a:xfrm>
            <a:off x="755649" y="1513946"/>
            <a:ext cx="2997201" cy="4569354"/>
          </a:xfrm>
          <a:prstGeom prst="roundRect">
            <a:avLst>
              <a:gd name="adj" fmla="val 1874"/>
            </a:avLst>
          </a:prstGeom>
        </p:spPr>
        <p:txBody>
          <a:bodyPr lIns="0" tIns="0" rIns="0" bIns="0"/>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3" name="Content Placeholder 2"/>
          <p:cNvSpPr>
            <a:spLocks noGrp="1"/>
          </p:cNvSpPr>
          <p:nvPr>
            <p:ph idx="13"/>
          </p:nvPr>
        </p:nvSpPr>
        <p:spPr>
          <a:xfrm flipH="1">
            <a:off x="3752849" y="1513944"/>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4"/>
          </p:nvPr>
        </p:nvSpPr>
        <p:spPr>
          <a:xfrm flipH="1">
            <a:off x="6117162" y="1513943"/>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5" name="Content Placeholder 2"/>
          <p:cNvSpPr>
            <a:spLocks noGrp="1"/>
          </p:cNvSpPr>
          <p:nvPr>
            <p:ph idx="15"/>
          </p:nvPr>
        </p:nvSpPr>
        <p:spPr>
          <a:xfrm flipH="1">
            <a:off x="3765547" y="3059085"/>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6" name="Content Placeholder 2"/>
          <p:cNvSpPr>
            <a:spLocks noGrp="1"/>
          </p:cNvSpPr>
          <p:nvPr>
            <p:ph idx="16"/>
          </p:nvPr>
        </p:nvSpPr>
        <p:spPr>
          <a:xfrm flipH="1">
            <a:off x="6117162" y="3062996"/>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7" name="Content Placeholder 2"/>
          <p:cNvSpPr>
            <a:spLocks noGrp="1"/>
          </p:cNvSpPr>
          <p:nvPr>
            <p:ph idx="17"/>
          </p:nvPr>
        </p:nvSpPr>
        <p:spPr>
          <a:xfrm flipH="1">
            <a:off x="3752849" y="4612048"/>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8" name="Content Placeholder 2"/>
          <p:cNvSpPr>
            <a:spLocks noGrp="1"/>
          </p:cNvSpPr>
          <p:nvPr>
            <p:ph idx="18"/>
          </p:nvPr>
        </p:nvSpPr>
        <p:spPr>
          <a:xfrm flipH="1">
            <a:off x="6117162" y="4616560"/>
            <a:ext cx="2275416" cy="1463427"/>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108193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2"/>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3"/>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pPr fontAlgn="auto">
              <a:spcAft>
                <a:spcPts val="0"/>
              </a:spcAft>
              <a:defRPr/>
            </a:pPr>
            <a:r>
              <a:rPr lang="en-GB" dirty="0"/>
              <a:t>Statement 2</a:t>
            </a:r>
          </a:p>
          <a:p>
            <a:pPr lvl="1" fontAlgn="auto">
              <a:spcAft>
                <a:spcPts val="0"/>
              </a:spcAft>
              <a:defRPr/>
            </a:pPr>
            <a:r>
              <a:rPr lang="en-GB" dirty="0"/>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Tree>
    <p:extLst>
      <p:ext uri="{BB962C8B-B14F-4D97-AF65-F5344CB8AC3E}">
        <p14:creationId xmlns:p14="http://schemas.microsoft.com/office/powerpoint/2010/main" val="708929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1482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831850"/>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endParaRPr lang="en-GB" dirty="0"/>
          </a:p>
        </p:txBody>
      </p:sp>
      <p:sp>
        <p:nvSpPr>
          <p:cNvPr id="7" name="Content Placeholder 11"/>
          <p:cNvSpPr>
            <a:spLocks noGrp="1"/>
          </p:cNvSpPr>
          <p:nvPr>
            <p:ph idx="1"/>
          </p:nvPr>
        </p:nvSpPr>
        <p:spPr>
          <a:xfrm>
            <a:off x="755651" y="1513946"/>
            <a:ext cx="7632700" cy="4578880"/>
          </a:xfrm>
        </p:spPr>
        <p:txBody>
          <a:bodyPr lIns="0" tIns="0" rIns="0" bIns="0"/>
          <a:lstStyle>
            <a:lvl1pPr marL="0" indent="0">
              <a:buNone/>
              <a:defRPr baseline="0">
                <a:latin typeface="Twinkl" pitchFamily="2" charset="0"/>
              </a:defRPr>
            </a:lvl1pPr>
          </a:lstStyle>
          <a:p>
            <a:r>
              <a:rPr lang="en-GB" dirty="0"/>
              <a:t>Click to edit Master text styles</a:t>
            </a:r>
          </a:p>
        </p:txBody>
      </p:sp>
    </p:spTree>
    <p:extLst>
      <p:ext uri="{BB962C8B-B14F-4D97-AF65-F5344CB8AC3E}">
        <p14:creationId xmlns:p14="http://schemas.microsoft.com/office/powerpoint/2010/main" val="280054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ounded Rectangle 1"/>
          <p:cNvSpPr/>
          <p:nvPr userDrawn="1"/>
        </p:nvSpPr>
        <p:spPr bwMode="auto">
          <a:xfrm>
            <a:off x="461963" y="2124075"/>
            <a:ext cx="8220075" cy="13096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extLst>
      <p:ext uri="{BB962C8B-B14F-4D97-AF65-F5344CB8AC3E}">
        <p14:creationId xmlns:p14="http://schemas.microsoft.com/office/powerpoint/2010/main" val="3475447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Rectangle 4"/>
          <p:cNvSpPr/>
          <p:nvPr userDrawn="1"/>
        </p:nvSpPr>
        <p:spPr>
          <a:xfrm>
            <a:off x="457200" y="1514475"/>
            <a:ext cx="8220075" cy="488156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 name="Content Placeholder 2"/>
          <p:cNvSpPr>
            <a:spLocks noGrp="1"/>
          </p:cNvSpPr>
          <p:nvPr>
            <p:ph idx="1"/>
          </p:nvPr>
        </p:nvSpPr>
        <p:spPr>
          <a:xfrm>
            <a:off x="457198" y="1513945"/>
            <a:ext cx="8220075" cy="4882093"/>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Tree>
    <p:extLst>
      <p:ext uri="{BB962C8B-B14F-4D97-AF65-F5344CB8AC3E}">
        <p14:creationId xmlns:p14="http://schemas.microsoft.com/office/powerpoint/2010/main" val="36540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9" name="Rounded Rectangle 8"/>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0" name="Rectangle 9"/>
          <p:cNvSpPr/>
          <p:nvPr userDrawn="1"/>
        </p:nvSpPr>
        <p:spPr>
          <a:xfrm>
            <a:off x="755650" y="1514475"/>
            <a:ext cx="7632700" cy="457835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grpSp>
        <p:nvGrpSpPr>
          <p:cNvPr id="11" name="Group 5"/>
          <p:cNvGrpSpPr>
            <a:grpSpLocks/>
          </p:cNvGrpSpPr>
          <p:nvPr userDrawn="1"/>
        </p:nvGrpSpPr>
        <p:grpSpPr bwMode="auto">
          <a:xfrm>
            <a:off x="4002088" y="1738313"/>
            <a:ext cx="4189412" cy="4129087"/>
            <a:chOff x="4002736" y="1755885"/>
            <a:chExt cx="4189074" cy="4129086"/>
          </a:xfrm>
        </p:grpSpPr>
        <p:sp>
          <p:nvSpPr>
            <p:cNvPr id="12" name="Oval 11"/>
            <p:cNvSpPr/>
            <p:nvPr userDrawn="1"/>
          </p:nvSpPr>
          <p:spPr bwMode="auto">
            <a:xfrm>
              <a:off x="4002736" y="1755885"/>
              <a:ext cx="1998501"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ysClr val="windowText" lastClr="000000"/>
                </a:solidFill>
              </a:endParaRPr>
            </a:p>
          </p:txBody>
        </p:sp>
        <p:sp>
          <p:nvSpPr>
            <p:cNvPr id="13" name="Oval 12"/>
            <p:cNvSpPr/>
            <p:nvPr userDrawn="1"/>
          </p:nvSpPr>
          <p:spPr bwMode="auto">
            <a:xfrm>
              <a:off x="6193309" y="1755885"/>
              <a:ext cx="1998501"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ysClr val="windowText" lastClr="000000"/>
                </a:solidFill>
              </a:endParaRPr>
            </a:p>
          </p:txBody>
        </p:sp>
        <p:sp>
          <p:nvSpPr>
            <p:cNvPr id="16" name="Oval 15"/>
            <p:cNvSpPr/>
            <p:nvPr userDrawn="1"/>
          </p:nvSpPr>
          <p:spPr bwMode="auto">
            <a:xfrm>
              <a:off x="6193309" y="3886309"/>
              <a:ext cx="1996914"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ysClr val="windowText" lastClr="000000"/>
                </a:solidFill>
              </a:endParaRPr>
            </a:p>
          </p:txBody>
        </p:sp>
        <p:sp>
          <p:nvSpPr>
            <p:cNvPr id="17" name="Oval 16"/>
            <p:cNvSpPr/>
            <p:nvPr userDrawn="1"/>
          </p:nvSpPr>
          <p:spPr bwMode="auto">
            <a:xfrm>
              <a:off x="4002736" y="3886309"/>
              <a:ext cx="1998501"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ysClr val="windowText" lastClr="000000"/>
                </a:solidFill>
              </a:endParaRPr>
            </a:p>
          </p:txBody>
        </p:sp>
      </p:gr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4" name="Content Placeholder 2"/>
          <p:cNvSpPr>
            <a:spLocks noGrp="1"/>
          </p:cNvSpPr>
          <p:nvPr>
            <p:ph idx="1"/>
          </p:nvPr>
        </p:nvSpPr>
        <p:spPr>
          <a:xfrm>
            <a:off x="755650" y="1513944"/>
            <a:ext cx="3048958" cy="457888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5" name="Content Placeholder 2"/>
          <p:cNvSpPr>
            <a:spLocks noGrp="1"/>
          </p:cNvSpPr>
          <p:nvPr>
            <p:ph idx="10"/>
          </p:nvPr>
        </p:nvSpPr>
        <p:spPr>
          <a:xfrm>
            <a:off x="4012772" y="1736724"/>
            <a:ext cx="1980159" cy="199707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9" name="Content Placeholder 2"/>
          <p:cNvSpPr>
            <a:spLocks noGrp="1"/>
          </p:cNvSpPr>
          <p:nvPr>
            <p:ph idx="11"/>
          </p:nvPr>
        </p:nvSpPr>
        <p:spPr>
          <a:xfrm>
            <a:off x="6197375" y="1736724"/>
            <a:ext cx="1980159" cy="199707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0" name="Content Placeholder 2"/>
          <p:cNvSpPr>
            <a:spLocks noGrp="1"/>
          </p:cNvSpPr>
          <p:nvPr>
            <p:ph idx="12"/>
          </p:nvPr>
        </p:nvSpPr>
        <p:spPr>
          <a:xfrm>
            <a:off x="4012772" y="3868603"/>
            <a:ext cx="1980159" cy="199707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1" name="Content Placeholder 2"/>
          <p:cNvSpPr>
            <a:spLocks noGrp="1"/>
          </p:cNvSpPr>
          <p:nvPr>
            <p:ph idx="13"/>
          </p:nvPr>
        </p:nvSpPr>
        <p:spPr>
          <a:xfrm>
            <a:off x="6197375" y="3868603"/>
            <a:ext cx="1980159" cy="199707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368290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9" name="Rounded Rectangle 8"/>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1" name="Rectangle 10"/>
          <p:cNvSpPr/>
          <p:nvPr userDrawn="1"/>
        </p:nvSpPr>
        <p:spPr>
          <a:xfrm>
            <a:off x="4660900" y="1514475"/>
            <a:ext cx="3690938" cy="4578350"/>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12" name="Rectangle 11"/>
          <p:cNvSpPr/>
          <p:nvPr userDrawn="1"/>
        </p:nvSpPr>
        <p:spPr bwMode="auto">
          <a:xfrm>
            <a:off x="750888" y="1514475"/>
            <a:ext cx="3821112" cy="1085850"/>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13" name="Rectangle 12"/>
          <p:cNvSpPr/>
          <p:nvPr userDrawn="1"/>
        </p:nvSpPr>
        <p:spPr bwMode="auto">
          <a:xfrm>
            <a:off x="750888" y="2678113"/>
            <a:ext cx="3821112" cy="1085850"/>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15" name="Rectangle 14"/>
          <p:cNvSpPr/>
          <p:nvPr userDrawn="1"/>
        </p:nvSpPr>
        <p:spPr bwMode="auto">
          <a:xfrm>
            <a:off x="750888" y="3841750"/>
            <a:ext cx="3821112" cy="1087438"/>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16" name="Rectangle 15"/>
          <p:cNvSpPr/>
          <p:nvPr userDrawn="1"/>
        </p:nvSpPr>
        <p:spPr bwMode="auto">
          <a:xfrm>
            <a:off x="750888" y="5006975"/>
            <a:ext cx="3821112" cy="1085850"/>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0" name="Content Placeholder 2"/>
          <p:cNvSpPr>
            <a:spLocks noGrp="1"/>
          </p:cNvSpPr>
          <p:nvPr>
            <p:ph idx="10"/>
          </p:nvPr>
        </p:nvSpPr>
        <p:spPr>
          <a:xfrm>
            <a:off x="4660233" y="1513945"/>
            <a:ext cx="3691606" cy="4578879"/>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1"/>
          </p:nvPr>
        </p:nvSpPr>
        <p:spPr>
          <a:xfrm>
            <a:off x="754587" y="1513946"/>
            <a:ext cx="3821115" cy="1086016"/>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8" name="Content Placeholder 2"/>
          <p:cNvSpPr>
            <a:spLocks noGrp="1"/>
          </p:cNvSpPr>
          <p:nvPr>
            <p:ph idx="12"/>
          </p:nvPr>
        </p:nvSpPr>
        <p:spPr>
          <a:xfrm>
            <a:off x="754587" y="2678233"/>
            <a:ext cx="3821115" cy="1086016"/>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9" name="Content Placeholder 2"/>
          <p:cNvSpPr>
            <a:spLocks noGrp="1"/>
          </p:cNvSpPr>
          <p:nvPr>
            <p:ph idx="13"/>
          </p:nvPr>
        </p:nvSpPr>
        <p:spPr>
          <a:xfrm>
            <a:off x="754587" y="3842520"/>
            <a:ext cx="3821115" cy="1086016"/>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0" name="Content Placeholder 2"/>
          <p:cNvSpPr>
            <a:spLocks noGrp="1"/>
          </p:cNvSpPr>
          <p:nvPr>
            <p:ph idx="14"/>
          </p:nvPr>
        </p:nvSpPr>
        <p:spPr>
          <a:xfrm>
            <a:off x="754587" y="5006808"/>
            <a:ext cx="3821115" cy="1086016"/>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160469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6" name="Rounded Rectangle 5"/>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7" name="Rectangle 6"/>
          <p:cNvSpPr/>
          <p:nvPr userDrawn="1"/>
        </p:nvSpPr>
        <p:spPr>
          <a:xfrm>
            <a:off x="2895600" y="1514475"/>
            <a:ext cx="5492750" cy="2878138"/>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9" name="Rectangle 8"/>
          <p:cNvSpPr/>
          <p:nvPr userDrawn="1"/>
        </p:nvSpPr>
        <p:spPr>
          <a:xfrm>
            <a:off x="755650" y="4481513"/>
            <a:ext cx="7632700" cy="16113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1" name="Rectangle 10"/>
          <p:cNvSpPr/>
          <p:nvPr userDrawn="1"/>
        </p:nvSpPr>
        <p:spPr>
          <a:xfrm>
            <a:off x="755650" y="1514475"/>
            <a:ext cx="2036763" cy="2878138"/>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0" name="Content Placeholder 2"/>
          <p:cNvSpPr>
            <a:spLocks noGrp="1"/>
          </p:cNvSpPr>
          <p:nvPr>
            <p:ph idx="11"/>
          </p:nvPr>
        </p:nvSpPr>
        <p:spPr>
          <a:xfrm>
            <a:off x="750884" y="1513945"/>
            <a:ext cx="2041529" cy="287933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2"/>
          </p:nvPr>
        </p:nvSpPr>
        <p:spPr>
          <a:xfrm>
            <a:off x="2895600" y="1513946"/>
            <a:ext cx="5492750" cy="2879334"/>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3"/>
          </p:nvPr>
        </p:nvSpPr>
        <p:spPr>
          <a:xfrm>
            <a:off x="750884" y="4481512"/>
            <a:ext cx="7637466" cy="161131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510619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7" name="Rounded Rectangle 6"/>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12" name="Rectangle 11"/>
          <p:cNvSpPr/>
          <p:nvPr userDrawn="1"/>
        </p:nvSpPr>
        <p:spPr>
          <a:xfrm>
            <a:off x="755650" y="1514475"/>
            <a:ext cx="2852738" cy="4578350"/>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3" name="Rectangle 12"/>
          <p:cNvSpPr/>
          <p:nvPr userDrawn="1"/>
        </p:nvSpPr>
        <p:spPr>
          <a:xfrm>
            <a:off x="3683000" y="4614863"/>
            <a:ext cx="4705350" cy="147796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5" name="Rectangle 14"/>
          <p:cNvSpPr/>
          <p:nvPr userDrawn="1"/>
        </p:nvSpPr>
        <p:spPr>
          <a:xfrm>
            <a:off x="3683000" y="1519238"/>
            <a:ext cx="4705350" cy="147796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6" name="Rectangle 15"/>
          <p:cNvSpPr/>
          <p:nvPr userDrawn="1"/>
        </p:nvSpPr>
        <p:spPr>
          <a:xfrm>
            <a:off x="3683000" y="3067050"/>
            <a:ext cx="4705350" cy="147796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9" name="Content Placeholder 2"/>
          <p:cNvSpPr>
            <a:spLocks noGrp="1"/>
          </p:cNvSpPr>
          <p:nvPr>
            <p:ph idx="12"/>
          </p:nvPr>
        </p:nvSpPr>
        <p:spPr>
          <a:xfrm>
            <a:off x="3682999" y="1513946"/>
            <a:ext cx="4705349" cy="1483798"/>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0" name="Content Placeholder 2"/>
          <p:cNvSpPr>
            <a:spLocks noGrp="1"/>
          </p:cNvSpPr>
          <p:nvPr>
            <p:ph idx="13"/>
          </p:nvPr>
        </p:nvSpPr>
        <p:spPr>
          <a:xfrm>
            <a:off x="3682999" y="3061487"/>
            <a:ext cx="4705349" cy="1483798"/>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1" name="Content Placeholder 2"/>
          <p:cNvSpPr>
            <a:spLocks noGrp="1"/>
          </p:cNvSpPr>
          <p:nvPr>
            <p:ph idx="14"/>
          </p:nvPr>
        </p:nvSpPr>
        <p:spPr>
          <a:xfrm>
            <a:off x="3682999" y="4609027"/>
            <a:ext cx="4705349" cy="1483798"/>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a:off x="755651" y="1513946"/>
            <a:ext cx="2852738" cy="4578879"/>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906055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7" name="Rounded Rectangle 6"/>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9" name="Rectangle 8"/>
          <p:cNvSpPr/>
          <p:nvPr userDrawn="1"/>
        </p:nvSpPr>
        <p:spPr>
          <a:xfrm>
            <a:off x="4611688" y="1514475"/>
            <a:ext cx="3776662" cy="281463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1" name="Rectangle 10"/>
          <p:cNvSpPr/>
          <p:nvPr userDrawn="1"/>
        </p:nvSpPr>
        <p:spPr>
          <a:xfrm>
            <a:off x="755650" y="4418013"/>
            <a:ext cx="7632700" cy="1674812"/>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5" name="Rectangle 14"/>
          <p:cNvSpPr/>
          <p:nvPr userDrawn="1"/>
        </p:nvSpPr>
        <p:spPr>
          <a:xfrm>
            <a:off x="755650" y="1514475"/>
            <a:ext cx="1835150" cy="281463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16" name="Rectangle 15"/>
          <p:cNvSpPr/>
          <p:nvPr userDrawn="1"/>
        </p:nvSpPr>
        <p:spPr>
          <a:xfrm>
            <a:off x="2684463" y="1514475"/>
            <a:ext cx="1835150" cy="281463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10" name="Content Placeholder 2"/>
          <p:cNvSpPr>
            <a:spLocks noGrp="1"/>
          </p:cNvSpPr>
          <p:nvPr>
            <p:ph idx="12"/>
          </p:nvPr>
        </p:nvSpPr>
        <p:spPr>
          <a:xfrm>
            <a:off x="4612104" y="1513946"/>
            <a:ext cx="3776245" cy="2815834"/>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3"/>
          </p:nvPr>
        </p:nvSpPr>
        <p:spPr>
          <a:xfrm flipH="1">
            <a:off x="755651" y="1513945"/>
            <a:ext cx="1835149" cy="281583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4"/>
          </p:nvPr>
        </p:nvSpPr>
        <p:spPr>
          <a:xfrm>
            <a:off x="755650" y="4418012"/>
            <a:ext cx="7632699" cy="167481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flipH="1">
            <a:off x="2683877" y="1513945"/>
            <a:ext cx="1835149" cy="2815835"/>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085254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000" kern="1200">
          <a:solidFill>
            <a:srgbClr val="1C1C1C"/>
          </a:solidFill>
          <a:latin typeface="Sassoon Infant Md" panose="02000603050000020003" pitchFamily="50" charset="0"/>
          <a:ea typeface="+mj-ea"/>
          <a:cs typeface="+mj-cs"/>
        </a:defRPr>
      </a:lvl1pPr>
      <a:lvl2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2pPr>
      <a:lvl3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3pPr>
      <a:lvl4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4pPr>
      <a:lvl5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5pPr>
      <a:lvl6pPr marL="457200" algn="l" rtl="0" fontAlgn="base">
        <a:lnSpc>
          <a:spcPct val="90000"/>
        </a:lnSpc>
        <a:spcBef>
          <a:spcPct val="0"/>
        </a:spcBef>
        <a:spcAft>
          <a:spcPct val="0"/>
        </a:spcAft>
        <a:defRPr sz="4000">
          <a:solidFill>
            <a:srgbClr val="1C1C1C"/>
          </a:solidFill>
          <a:latin typeface="Sassoon Infant Md" panose="02000603050000020003" pitchFamily="50" charset="0"/>
        </a:defRPr>
      </a:lvl6pPr>
      <a:lvl7pPr marL="914400" algn="l" rtl="0" fontAlgn="base">
        <a:lnSpc>
          <a:spcPct val="90000"/>
        </a:lnSpc>
        <a:spcBef>
          <a:spcPct val="0"/>
        </a:spcBef>
        <a:spcAft>
          <a:spcPct val="0"/>
        </a:spcAft>
        <a:defRPr sz="4000">
          <a:solidFill>
            <a:srgbClr val="1C1C1C"/>
          </a:solidFill>
          <a:latin typeface="Sassoon Infant Md" panose="02000603050000020003" pitchFamily="50" charset="0"/>
        </a:defRPr>
      </a:lvl7pPr>
      <a:lvl8pPr marL="1371600" algn="l" rtl="0" fontAlgn="base">
        <a:lnSpc>
          <a:spcPct val="90000"/>
        </a:lnSpc>
        <a:spcBef>
          <a:spcPct val="0"/>
        </a:spcBef>
        <a:spcAft>
          <a:spcPct val="0"/>
        </a:spcAft>
        <a:defRPr sz="4000">
          <a:solidFill>
            <a:srgbClr val="1C1C1C"/>
          </a:solidFill>
          <a:latin typeface="Sassoon Infant Md" panose="02000603050000020003" pitchFamily="50" charset="0"/>
        </a:defRPr>
      </a:lvl8pPr>
      <a:lvl9pPr marL="1828800" algn="l" rtl="0" fontAlgn="base">
        <a:lnSpc>
          <a:spcPct val="90000"/>
        </a:lnSpc>
        <a:spcBef>
          <a:spcPct val="0"/>
        </a:spcBef>
        <a:spcAft>
          <a:spcPct val="0"/>
        </a:spcAft>
        <a:defRPr sz="4000">
          <a:solidFill>
            <a:srgbClr val="1C1C1C"/>
          </a:solidFill>
          <a:latin typeface="Sassoon Infant Md" panose="02000603050000020003" pitchFamily="50" charset="0"/>
        </a:defRPr>
      </a:lvl9pPr>
    </p:titleStyle>
    <p:bodyStyle>
      <a:lvl1pPr marL="228600" indent="-228600" algn="l" rtl="0" eaLnBrk="0" fontAlgn="base" hangingPunct="0">
        <a:lnSpc>
          <a:spcPct val="90000"/>
        </a:lnSpc>
        <a:spcBef>
          <a:spcPts val="1000"/>
        </a:spcBef>
        <a:spcAft>
          <a:spcPct val="0"/>
        </a:spcAft>
        <a:buFont typeface="Arial" charset="0"/>
        <a:buChar char="•"/>
        <a:defRPr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charset="0"/>
        <a:buChar char="•"/>
        <a:defRPr sz="16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Content Placeholder 15"/>
          <p:cNvSpPr txBox="1">
            <a:spLocks/>
          </p:cNvSpPr>
          <p:nvPr/>
        </p:nvSpPr>
        <p:spPr bwMode="auto">
          <a:xfrm>
            <a:off x="755650" y="293688"/>
            <a:ext cx="76327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first day, God created the heavens and the earth. </a:t>
            </a:r>
          </a:p>
          <a:p>
            <a:pPr algn="ctr" eaLnBrk="1" hangingPunct="1">
              <a:buFont typeface="Arial" charset="0"/>
              <a:buNone/>
            </a:pPr>
            <a:r>
              <a:rPr lang="en-GB" altLang="en-US" sz="2000">
                <a:latin typeface="Twinkl" pitchFamily="2" charset="0"/>
              </a:rPr>
              <a:t>He created light and separated it from darkness.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Content Placeholder 15"/>
          <p:cNvSpPr txBox="1">
            <a:spLocks/>
          </p:cNvSpPr>
          <p:nvPr/>
        </p:nvSpPr>
        <p:spPr bwMode="auto">
          <a:xfrm>
            <a:off x="755650" y="496888"/>
            <a:ext cx="7632700"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second day, God created the sky.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Content Placeholder 15"/>
          <p:cNvSpPr txBox="1">
            <a:spLocks/>
          </p:cNvSpPr>
          <p:nvPr/>
        </p:nvSpPr>
        <p:spPr bwMode="auto">
          <a:xfrm>
            <a:off x="755650" y="339725"/>
            <a:ext cx="76327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third day, God separated the land and water and created grass, trees and flowers.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Content Placeholder 15"/>
          <p:cNvSpPr txBox="1">
            <a:spLocks/>
          </p:cNvSpPr>
          <p:nvPr/>
        </p:nvSpPr>
        <p:spPr bwMode="auto">
          <a:xfrm>
            <a:off x="755650" y="512763"/>
            <a:ext cx="76327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fourth day, God created the sun, moon and stars.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Content Placeholder 15"/>
          <p:cNvSpPr txBox="1">
            <a:spLocks/>
          </p:cNvSpPr>
          <p:nvPr/>
        </p:nvSpPr>
        <p:spPr bwMode="auto">
          <a:xfrm>
            <a:off x="503238" y="323850"/>
            <a:ext cx="81375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fifth day, God filled the seas with fish and other water animals, and He filled the sky with birds.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Content Placeholder 15"/>
          <p:cNvSpPr txBox="1">
            <a:spLocks/>
          </p:cNvSpPr>
          <p:nvPr/>
        </p:nvSpPr>
        <p:spPr bwMode="auto">
          <a:xfrm>
            <a:off x="720725" y="2006600"/>
            <a:ext cx="77184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sixth day, God created all the other animals. </a:t>
            </a:r>
            <a:br>
              <a:rPr lang="en-GB" altLang="en-US" sz="2000">
                <a:latin typeface="Twinkl" pitchFamily="2" charset="0"/>
              </a:rPr>
            </a:br>
            <a:r>
              <a:rPr lang="en-GB" altLang="en-US" sz="2000">
                <a:latin typeface="Twinkl" pitchFamily="2" charset="0"/>
              </a:rPr>
              <a:t>He also created man and gave him great mental ability. </a:t>
            </a:r>
            <a:br>
              <a:rPr lang="en-GB" altLang="en-US" sz="2000">
                <a:latin typeface="Twinkl" pitchFamily="2" charset="0"/>
              </a:rPr>
            </a:br>
            <a:r>
              <a:rPr lang="en-GB" altLang="en-US" sz="2000">
                <a:latin typeface="Twinkl" pitchFamily="2" charset="0"/>
              </a:rPr>
              <a:t>God also gave man the power of speech and the responsibility </a:t>
            </a:r>
            <a:br>
              <a:rPr lang="en-GB" altLang="en-US" sz="2000">
                <a:latin typeface="Twinkl" pitchFamily="2" charset="0"/>
              </a:rPr>
            </a:br>
            <a:r>
              <a:rPr lang="en-GB" altLang="en-US" sz="2000">
                <a:latin typeface="Twinkl" pitchFamily="2" charset="0"/>
              </a:rPr>
              <a:t>to look after the animals on Earth.</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Content Placeholder 15"/>
          <p:cNvSpPr txBox="1">
            <a:spLocks/>
          </p:cNvSpPr>
          <p:nvPr/>
        </p:nvSpPr>
        <p:spPr bwMode="auto">
          <a:xfrm>
            <a:off x="720725" y="1981200"/>
            <a:ext cx="771842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buFont typeface="Arial" charset="0"/>
              <a:buNone/>
            </a:pPr>
            <a:r>
              <a:rPr lang="en-GB" altLang="en-US" sz="2000">
                <a:latin typeface="Twinkl" pitchFamily="2" charset="0"/>
              </a:rPr>
              <a:t>On the seventh day, everything was created and God rested. Jews believe that they should work for six days and rest on the seventh day, Shabbat. By doing this, Jews show that they believe in God as the creator of the world.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1333</TotalTime>
  <Words>149</Words>
  <Application>Microsoft Office PowerPoint</Application>
  <PresentationFormat>On-screen Show (4:3)</PresentationFormat>
  <Paragraphs>8</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Sassoon Infant Rg</vt:lpstr>
      <vt:lpstr>Arial</vt:lpstr>
      <vt:lpstr>Sassoon Infant Md</vt:lpstr>
      <vt:lpstr>Calibri</vt:lpstr>
      <vt:lpstr>Twinkl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Judy Bryan-Smith</cp:lastModifiedBy>
  <cp:revision>110</cp:revision>
  <dcterms:created xsi:type="dcterms:W3CDTF">2014-10-01T16:09:27Z</dcterms:created>
  <dcterms:modified xsi:type="dcterms:W3CDTF">2020-05-31T14:48:11Z</dcterms:modified>
</cp:coreProperties>
</file>