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0"/>
  </p:notesMasterIdLst>
  <p:handoutMasterIdLst>
    <p:handoutMasterId r:id="rId11"/>
  </p:handoutMasterIdLst>
  <p:sldIdLst>
    <p:sldId id="258" r:id="rId2"/>
    <p:sldId id="264" r:id="rId3"/>
    <p:sldId id="271" r:id="rId4"/>
    <p:sldId id="272" r:id="rId5"/>
    <p:sldId id="273" r:id="rId6"/>
    <p:sldId id="274" r:id="rId7"/>
    <p:sldId id="275" r:id="rId8"/>
    <p:sldId id="267" r:id="rId9"/>
  </p:sldIdLst>
  <p:sldSz cx="9144000" cy="6858000" type="screen4x3"/>
  <p:notesSz cx="6858000" cy="9144000"/>
  <p:embeddedFontLst>
    <p:embeddedFont>
      <p:font typeface="Twinkl" panose="020B0604020202020204" pitchFamily="2" charset="0"/>
      <p:regular r:id="rId12"/>
      <p:bold r:id="rId13"/>
    </p:embeddedFont>
    <p:embeddedFont>
      <p:font typeface="Calibri" panose="020F0502020204030204" pitchFamily="34" charset="0"/>
      <p:regular r:id="rId14"/>
      <p:bold r:id="rId15"/>
      <p:italic r:id="rId16"/>
      <p:boldItalic r:id="rId17"/>
    </p:embeddedFont>
    <p:embeddedFont>
      <p:font typeface="Sassoon Infant Rg" panose="02000503030000020003" pitchFamily="50" charset="0"/>
      <p:regular r:id="rId18"/>
      <p:bold r:id="rId19"/>
    </p:embeddedFont>
    <p:embeddedFont>
      <p:font typeface="Twinkl SemiBold" pitchFamily="2" charset="0"/>
      <p:bold r:id="rId20"/>
    </p:embeddedFont>
  </p:embeddedFontLst>
  <p:defaultTextStyle>
    <a:defPPr>
      <a:defRPr lang="en-US"/>
    </a:defPPr>
    <a:lvl1pPr algn="l" rtl="0" eaLnBrk="0" fontAlgn="base" hangingPunct="0">
      <a:spcBef>
        <a:spcPct val="0"/>
      </a:spcBef>
      <a:spcAft>
        <a:spcPct val="0"/>
      </a:spcAft>
      <a:defRPr kern="1200">
        <a:solidFill>
          <a:schemeClr val="tx1"/>
        </a:solidFill>
        <a:latin typeface="Twinkl" pitchFamily="2" charset="0"/>
        <a:ea typeface="+mn-ea"/>
        <a:cs typeface="+mn-cs"/>
      </a:defRPr>
    </a:lvl1pPr>
    <a:lvl2pPr marL="457200" algn="l" rtl="0" eaLnBrk="0" fontAlgn="base" hangingPunct="0">
      <a:spcBef>
        <a:spcPct val="0"/>
      </a:spcBef>
      <a:spcAft>
        <a:spcPct val="0"/>
      </a:spcAft>
      <a:defRPr kern="1200">
        <a:solidFill>
          <a:schemeClr val="tx1"/>
        </a:solidFill>
        <a:latin typeface="Twinkl" pitchFamily="2" charset="0"/>
        <a:ea typeface="+mn-ea"/>
        <a:cs typeface="+mn-cs"/>
      </a:defRPr>
    </a:lvl2pPr>
    <a:lvl3pPr marL="914400" algn="l" rtl="0" eaLnBrk="0" fontAlgn="base" hangingPunct="0">
      <a:spcBef>
        <a:spcPct val="0"/>
      </a:spcBef>
      <a:spcAft>
        <a:spcPct val="0"/>
      </a:spcAft>
      <a:defRPr kern="1200">
        <a:solidFill>
          <a:schemeClr val="tx1"/>
        </a:solidFill>
        <a:latin typeface="Twinkl" pitchFamily="2" charset="0"/>
        <a:ea typeface="+mn-ea"/>
        <a:cs typeface="+mn-cs"/>
      </a:defRPr>
    </a:lvl3pPr>
    <a:lvl4pPr marL="1371600" algn="l" rtl="0" eaLnBrk="0" fontAlgn="base" hangingPunct="0">
      <a:spcBef>
        <a:spcPct val="0"/>
      </a:spcBef>
      <a:spcAft>
        <a:spcPct val="0"/>
      </a:spcAft>
      <a:defRPr kern="1200">
        <a:solidFill>
          <a:schemeClr val="tx1"/>
        </a:solidFill>
        <a:latin typeface="Twinkl" pitchFamily="2" charset="0"/>
        <a:ea typeface="+mn-ea"/>
        <a:cs typeface="+mn-cs"/>
      </a:defRPr>
    </a:lvl4pPr>
    <a:lvl5pPr marL="1828800" algn="l" rtl="0" eaLnBrk="0" fontAlgn="base" hangingPunct="0">
      <a:spcBef>
        <a:spcPct val="0"/>
      </a:spcBef>
      <a:spcAft>
        <a:spcPct val="0"/>
      </a:spcAft>
      <a:defRPr kern="1200">
        <a:solidFill>
          <a:schemeClr val="tx1"/>
        </a:solidFill>
        <a:latin typeface="Twinkl" pitchFamily="2" charset="0"/>
        <a:ea typeface="+mn-ea"/>
        <a:cs typeface="+mn-cs"/>
      </a:defRPr>
    </a:lvl5pPr>
    <a:lvl6pPr marL="2286000" algn="l" defTabSz="914400" rtl="0" eaLnBrk="1" latinLnBrk="0" hangingPunct="1">
      <a:defRPr kern="1200">
        <a:solidFill>
          <a:schemeClr val="tx1"/>
        </a:solidFill>
        <a:latin typeface="Twinkl" pitchFamily="2" charset="0"/>
        <a:ea typeface="+mn-ea"/>
        <a:cs typeface="+mn-cs"/>
      </a:defRPr>
    </a:lvl6pPr>
    <a:lvl7pPr marL="2743200" algn="l" defTabSz="914400" rtl="0" eaLnBrk="1" latinLnBrk="0" hangingPunct="1">
      <a:defRPr kern="1200">
        <a:solidFill>
          <a:schemeClr val="tx1"/>
        </a:solidFill>
        <a:latin typeface="Twinkl" pitchFamily="2" charset="0"/>
        <a:ea typeface="+mn-ea"/>
        <a:cs typeface="+mn-cs"/>
      </a:defRPr>
    </a:lvl7pPr>
    <a:lvl8pPr marL="3200400" algn="l" defTabSz="914400" rtl="0" eaLnBrk="1" latinLnBrk="0" hangingPunct="1">
      <a:defRPr kern="1200">
        <a:solidFill>
          <a:schemeClr val="tx1"/>
        </a:solidFill>
        <a:latin typeface="Twinkl" pitchFamily="2" charset="0"/>
        <a:ea typeface="+mn-ea"/>
        <a:cs typeface="+mn-cs"/>
      </a:defRPr>
    </a:lvl8pPr>
    <a:lvl9pPr marL="3657600" algn="l" defTabSz="914400" rtl="0" eaLnBrk="1" latinLnBrk="0" hangingPunct="1">
      <a:defRPr kern="1200">
        <a:solidFill>
          <a:schemeClr val="tx1"/>
        </a:solidFill>
        <a:latin typeface="Twinkl" pitchFamily="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3582"/>
    <a:srgbClr val="653B8F"/>
    <a:srgbClr val="DE1E5A"/>
    <a:srgbClr val="18A0DB"/>
    <a:srgbClr val="BC0105"/>
    <a:srgbClr val="4DB1E3"/>
    <a:srgbClr val="80C1EB"/>
    <a:srgbClr val="ACDD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09" autoAdjust="0"/>
    <p:restoredTop sz="94660"/>
  </p:normalViewPr>
  <p:slideViewPr>
    <p:cSldViewPr snapToGrid="0">
      <p:cViewPr>
        <p:scale>
          <a:sx n="96" d="100"/>
          <a:sy n="96" d="100"/>
        </p:scale>
        <p:origin x="-950" y="-14"/>
      </p:cViewPr>
      <p:guideLst>
        <p:guide orient="horz" pos="2160"/>
        <p:guide orient="horz" pos="3974"/>
        <p:guide orient="horz" pos="346"/>
        <p:guide orient="horz" pos="482"/>
        <p:guide orient="horz" pos="3838"/>
        <p:guide pos="2880"/>
        <p:guide pos="340"/>
        <p:guide pos="5420"/>
        <p:guide pos="476"/>
        <p:guide pos="5284"/>
      </p:guideLst>
    </p:cSldViewPr>
  </p:slideViewPr>
  <p:notesTextViewPr>
    <p:cViewPr>
      <p:scale>
        <a:sx n="3" d="2"/>
        <a:sy n="3" d="2"/>
      </p:scale>
      <p:origin x="0" y="0"/>
    </p:cViewPr>
  </p:notesTextViewPr>
  <p:notesViewPr>
    <p:cSldViewPr snapToGrid="0">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heme" Target="theme/theme1.xml"/><Relationship Id="rId10" Type="http://schemas.openxmlformats.org/officeDocument/2006/relationships/notesMaster" Target="notesMasters/notesMaster1.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034283D-829E-443D-A6DF-74ADE3892AED}" type="datetimeFigureOut">
              <a:rPr lang="en-GB"/>
              <a:pPr>
                <a:defRPr/>
              </a:pPr>
              <a:t>15/05/2020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98683472-A70D-477A-92E2-6675BCFF526A}" type="slidenum">
              <a:rPr lang="en-GB" altLang="en-US"/>
              <a:pPr/>
              <a:t>‹#›</a:t>
            </a:fld>
            <a:endParaRPr lang="en-GB" altLang="en-US"/>
          </a:p>
        </p:txBody>
      </p:sp>
    </p:spTree>
    <p:extLst>
      <p:ext uri="{BB962C8B-B14F-4D97-AF65-F5344CB8AC3E}">
        <p14:creationId xmlns:p14="http://schemas.microsoft.com/office/powerpoint/2010/main" val="4960320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3A10317-F81F-4166-BEB2-B2AE3E995617}" type="datetimeFigureOut">
              <a:rPr lang="en-GB"/>
              <a:pPr>
                <a:defRPr/>
              </a:pPr>
              <a:t>15/05/2020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10A2A43E-552D-46F7-9A01-99B80B8A44F5}" type="slidenum">
              <a:rPr lang="en-GB" altLang="en-US"/>
              <a:pPr/>
              <a:t>‹#›</a:t>
            </a:fld>
            <a:endParaRPr lang="en-GB" altLang="en-US"/>
          </a:p>
        </p:txBody>
      </p:sp>
    </p:spTree>
    <p:extLst>
      <p:ext uri="{BB962C8B-B14F-4D97-AF65-F5344CB8AC3E}">
        <p14:creationId xmlns:p14="http://schemas.microsoft.com/office/powerpoint/2010/main" val="20078193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1095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2" name="Rounded Rectangle 1"/>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pic>
        <p:nvPicPr>
          <p:cNvPr id="3" name="Picture 4"/>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072438" y="5734050"/>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7886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Rounded Rectangle 2"/>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endParaRPr lang="en-GB" dirty="0"/>
          </a:p>
        </p:txBody>
      </p:sp>
    </p:spTree>
    <p:extLst>
      <p:ext uri="{BB962C8B-B14F-4D97-AF65-F5344CB8AC3E}">
        <p14:creationId xmlns:p14="http://schemas.microsoft.com/office/powerpoint/2010/main" val="162053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
        <p:nvSpPr>
          <p:cNvPr id="3" name="Rounded Rectangle 2"/>
          <p:cNvSpPr/>
          <p:nvPr userDrawn="1"/>
        </p:nvSpPr>
        <p:spPr bwMode="auto">
          <a:xfrm>
            <a:off x="503238" y="2930525"/>
            <a:ext cx="8137525" cy="341471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4" name="Rounded Rectangle 3"/>
          <p:cNvSpPr/>
          <p:nvPr userDrawn="1"/>
        </p:nvSpPr>
        <p:spPr bwMode="auto">
          <a:xfrm>
            <a:off x="503238" y="512763"/>
            <a:ext cx="8137525" cy="2192337"/>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5" name="Title 1"/>
          <p:cNvSpPr txBox="1">
            <a:spLocks/>
          </p:cNvSpPr>
          <p:nvPr userDrawn="1"/>
        </p:nvSpPr>
        <p:spPr>
          <a:xfrm>
            <a:off x="628650" y="3071813"/>
            <a:ext cx="7886700" cy="539750"/>
          </a:xfrm>
          <a:prstGeom prst="rect">
            <a:avLst/>
          </a:prstGeom>
        </p:spPr>
        <p:txBody>
          <a:bodyPr lIns="0" tIns="0" rIns="0" bIns="0" anchor="ctr" anchorCtr="1"/>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pPr fontAlgn="auto">
              <a:spcAft>
                <a:spcPts val="0"/>
              </a:spcAft>
              <a:defRPr/>
            </a:pPr>
            <a:r>
              <a:rPr lang="en-US" sz="3600" dirty="0">
                <a:latin typeface="Twinkl" pitchFamily="50" charset="0"/>
              </a:rPr>
              <a:t>Success Criteria</a:t>
            </a:r>
          </a:p>
        </p:txBody>
      </p:sp>
      <p:sp>
        <p:nvSpPr>
          <p:cNvPr id="6" name="Title 1"/>
          <p:cNvSpPr txBox="1">
            <a:spLocks/>
          </p:cNvSpPr>
          <p:nvPr userDrawn="1"/>
        </p:nvSpPr>
        <p:spPr>
          <a:xfrm>
            <a:off x="628650" y="735013"/>
            <a:ext cx="7886700" cy="539750"/>
          </a:xfrm>
          <a:prstGeom prst="rect">
            <a:avLst/>
          </a:prstGeom>
        </p:spPr>
        <p:txBody>
          <a:bodyPr lIns="0" tIns="0" rIns="0" bIns="0" anchor="ctr" anchorCtr="1"/>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pPr fontAlgn="auto">
              <a:spcAft>
                <a:spcPts val="0"/>
              </a:spcAft>
              <a:defRPr/>
            </a:pPr>
            <a:r>
              <a:rPr lang="en-US" sz="3600" dirty="0">
                <a:latin typeface="Twinkl" pitchFamily="50" charset="0"/>
              </a:rPr>
              <a:t>Aim</a:t>
            </a:r>
          </a:p>
        </p:txBody>
      </p:sp>
      <p:sp>
        <p:nvSpPr>
          <p:cNvPr id="7" name="Content Placeholder 15"/>
          <p:cNvSpPr txBox="1">
            <a:spLocks/>
          </p:cNvSpPr>
          <p:nvPr userDrawn="1"/>
        </p:nvSpPr>
        <p:spPr>
          <a:xfrm>
            <a:off x="628650" y="3467100"/>
            <a:ext cx="7886700" cy="1409700"/>
          </a:xfrm>
          <a:prstGeom prst="rect">
            <a:avLst/>
          </a:prstGeom>
          <a:noFill/>
          <a:ln w="25400">
            <a:noFill/>
          </a:ln>
        </p:spPr>
        <p:txBody>
          <a:bodyPr lIns="180000" tIns="252000" rIns="252000" bIns="18000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pPr fontAlgn="auto">
              <a:spcAft>
                <a:spcPts val="0"/>
              </a:spcAft>
              <a:defRPr/>
            </a:pPr>
            <a:r>
              <a:rPr lang="en-GB" dirty="0">
                <a:latin typeface="Twinkl" pitchFamily="50" charset="0"/>
              </a:rPr>
              <a:t>Statement 2</a:t>
            </a:r>
          </a:p>
          <a:p>
            <a:pPr lvl="1" fontAlgn="auto">
              <a:spcAft>
                <a:spcPts val="0"/>
              </a:spcAft>
              <a:defRPr/>
            </a:pPr>
            <a:r>
              <a:rPr lang="en-GB" dirty="0">
                <a:latin typeface="Twinkl" pitchFamily="50" charset="0"/>
              </a:rPr>
              <a:t>Sub statement</a:t>
            </a:r>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lvl1pPr>
              <a:defRPr>
                <a:latin typeface="Twinkl" pitchFamily="50" charset="0"/>
              </a:defRPr>
            </a:lvl1pPr>
            <a:lvl2pPr>
              <a:defRPr/>
            </a:lvl2pPr>
          </a:lstStyle>
          <a:p>
            <a:r>
              <a:rPr lang="en-GB" dirty="0"/>
              <a:t>Statement 1 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a:t>
            </a:r>
          </a:p>
          <a:p>
            <a:r>
              <a:rPr lang="en-GB" dirty="0"/>
              <a:t>Statement 2</a:t>
            </a:r>
          </a:p>
          <a:p>
            <a:pPr lvl="1"/>
            <a:r>
              <a:rPr lang="en-GB" dirty="0"/>
              <a:t>Sub statement</a:t>
            </a:r>
          </a:p>
        </p:txBody>
      </p:sp>
    </p:spTree>
    <p:extLst>
      <p:ext uri="{BB962C8B-B14F-4D97-AF65-F5344CB8AC3E}">
        <p14:creationId xmlns:p14="http://schemas.microsoft.com/office/powerpoint/2010/main" val="1795784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86687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A3582"/>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0538" y="695325"/>
            <a:ext cx="8162925" cy="1150938"/>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ctr" anchorCtr="1"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90538" y="1957388"/>
            <a:ext cx="8162925" cy="4387850"/>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4000" b="1" kern="1200">
          <a:solidFill>
            <a:srgbClr val="1C1C1C"/>
          </a:solidFill>
          <a:latin typeface="Twinkl" pitchFamily="50" charset="0"/>
          <a:ea typeface="+mj-ea"/>
          <a:cs typeface="+mj-cs"/>
        </a:defRPr>
      </a:lvl1pPr>
      <a:lvl2pPr algn="l" rtl="0" eaLnBrk="0" fontAlgn="base" hangingPunct="0">
        <a:lnSpc>
          <a:spcPct val="90000"/>
        </a:lnSpc>
        <a:spcBef>
          <a:spcPct val="0"/>
        </a:spcBef>
        <a:spcAft>
          <a:spcPct val="0"/>
        </a:spcAft>
        <a:defRPr sz="4000" b="1">
          <a:solidFill>
            <a:srgbClr val="1C1C1C"/>
          </a:solidFill>
          <a:latin typeface="Twinkl" pitchFamily="2" charset="0"/>
        </a:defRPr>
      </a:lvl2pPr>
      <a:lvl3pPr algn="l" rtl="0" eaLnBrk="0" fontAlgn="base" hangingPunct="0">
        <a:lnSpc>
          <a:spcPct val="90000"/>
        </a:lnSpc>
        <a:spcBef>
          <a:spcPct val="0"/>
        </a:spcBef>
        <a:spcAft>
          <a:spcPct val="0"/>
        </a:spcAft>
        <a:defRPr sz="4000" b="1">
          <a:solidFill>
            <a:srgbClr val="1C1C1C"/>
          </a:solidFill>
          <a:latin typeface="Twinkl" pitchFamily="2" charset="0"/>
        </a:defRPr>
      </a:lvl3pPr>
      <a:lvl4pPr algn="l" rtl="0" eaLnBrk="0" fontAlgn="base" hangingPunct="0">
        <a:lnSpc>
          <a:spcPct val="90000"/>
        </a:lnSpc>
        <a:spcBef>
          <a:spcPct val="0"/>
        </a:spcBef>
        <a:spcAft>
          <a:spcPct val="0"/>
        </a:spcAft>
        <a:defRPr sz="4000" b="1">
          <a:solidFill>
            <a:srgbClr val="1C1C1C"/>
          </a:solidFill>
          <a:latin typeface="Twinkl" pitchFamily="2" charset="0"/>
        </a:defRPr>
      </a:lvl4pPr>
      <a:lvl5pPr algn="l" rtl="0" eaLnBrk="0" fontAlgn="base" hangingPunct="0">
        <a:lnSpc>
          <a:spcPct val="90000"/>
        </a:lnSpc>
        <a:spcBef>
          <a:spcPct val="0"/>
        </a:spcBef>
        <a:spcAft>
          <a:spcPct val="0"/>
        </a:spcAft>
        <a:defRPr sz="4000" b="1">
          <a:solidFill>
            <a:srgbClr val="1C1C1C"/>
          </a:solidFill>
          <a:latin typeface="Twinkl" pitchFamily="2" charset="0"/>
        </a:defRPr>
      </a:lvl5pPr>
      <a:lvl6pPr marL="457200" algn="l" rtl="0" fontAlgn="base">
        <a:lnSpc>
          <a:spcPct val="90000"/>
        </a:lnSpc>
        <a:spcBef>
          <a:spcPct val="0"/>
        </a:spcBef>
        <a:spcAft>
          <a:spcPct val="0"/>
        </a:spcAft>
        <a:defRPr sz="4000" b="1">
          <a:solidFill>
            <a:srgbClr val="1C1C1C"/>
          </a:solidFill>
          <a:latin typeface="Twinkl" pitchFamily="2" charset="0"/>
        </a:defRPr>
      </a:lvl6pPr>
      <a:lvl7pPr marL="914400" algn="l" rtl="0" fontAlgn="base">
        <a:lnSpc>
          <a:spcPct val="90000"/>
        </a:lnSpc>
        <a:spcBef>
          <a:spcPct val="0"/>
        </a:spcBef>
        <a:spcAft>
          <a:spcPct val="0"/>
        </a:spcAft>
        <a:defRPr sz="4000" b="1">
          <a:solidFill>
            <a:srgbClr val="1C1C1C"/>
          </a:solidFill>
          <a:latin typeface="Twinkl" pitchFamily="2" charset="0"/>
        </a:defRPr>
      </a:lvl7pPr>
      <a:lvl8pPr marL="1371600" algn="l" rtl="0" fontAlgn="base">
        <a:lnSpc>
          <a:spcPct val="90000"/>
        </a:lnSpc>
        <a:spcBef>
          <a:spcPct val="0"/>
        </a:spcBef>
        <a:spcAft>
          <a:spcPct val="0"/>
        </a:spcAft>
        <a:defRPr sz="4000" b="1">
          <a:solidFill>
            <a:srgbClr val="1C1C1C"/>
          </a:solidFill>
          <a:latin typeface="Twinkl" pitchFamily="2" charset="0"/>
        </a:defRPr>
      </a:lvl8pPr>
      <a:lvl9pPr marL="1828800" algn="l" rtl="0" fontAlgn="base">
        <a:lnSpc>
          <a:spcPct val="90000"/>
        </a:lnSpc>
        <a:spcBef>
          <a:spcPct val="0"/>
        </a:spcBef>
        <a:spcAft>
          <a:spcPct val="0"/>
        </a:spcAft>
        <a:defRPr sz="4000" b="1">
          <a:solidFill>
            <a:srgbClr val="1C1C1C"/>
          </a:solidFill>
          <a:latin typeface="Twinkl" pitchFamily="2" charset="0"/>
        </a:defRPr>
      </a:lvl9pPr>
    </p:titleStyle>
    <p:bodyStyle>
      <a:lvl1pPr marL="228600" indent="-228600" algn="l" rtl="0" eaLnBrk="0" fontAlgn="base" hangingPunct="0">
        <a:lnSpc>
          <a:spcPct val="90000"/>
        </a:lnSpc>
        <a:spcBef>
          <a:spcPts val="1000"/>
        </a:spcBef>
        <a:spcAft>
          <a:spcPct val="0"/>
        </a:spcAft>
        <a:buFont typeface="Arial" charset="0"/>
        <a:buChar char="•"/>
        <a:defRPr kern="1200">
          <a:solidFill>
            <a:srgbClr val="1C1C1C"/>
          </a:solidFill>
          <a:latin typeface="Twinkl" pitchFamily="50" charset="0"/>
          <a:ea typeface="Sassoon Infant Rg" panose="02000503030000020003" pitchFamily="50" charset="0"/>
          <a:cs typeface="Sassoon Infant Rg" panose="02000503030000020003" pitchFamily="50" charset="0"/>
        </a:defRPr>
      </a:lvl1pPr>
      <a:lvl2pPr marL="685800" indent="-228600" algn="l" rtl="0" eaLnBrk="0" fontAlgn="base" hangingPunct="0">
        <a:lnSpc>
          <a:spcPct val="90000"/>
        </a:lnSpc>
        <a:spcBef>
          <a:spcPts val="500"/>
        </a:spcBef>
        <a:spcAft>
          <a:spcPct val="0"/>
        </a:spcAft>
        <a:buFont typeface="Arial" charset="0"/>
        <a:buChar char="•"/>
        <a:defRPr sz="1600" kern="1200">
          <a:solidFill>
            <a:srgbClr val="1C1C1C"/>
          </a:solidFill>
          <a:latin typeface="Twinkl" pitchFamily="50" charset="0"/>
          <a:ea typeface="Sassoon Infant Rg" panose="02000503030000020003" pitchFamily="50" charset="0"/>
          <a:cs typeface="Sassoon Infant Rg" panose="02000503030000020003" pitchFamily="50" charset="0"/>
        </a:defRPr>
      </a:lvl2pPr>
      <a:lvl3pPr marL="1143000" indent="-228600" algn="l" rtl="0" eaLnBrk="0" fontAlgn="base" hangingPunct="0">
        <a:lnSpc>
          <a:spcPct val="90000"/>
        </a:lnSpc>
        <a:spcBef>
          <a:spcPts val="500"/>
        </a:spcBef>
        <a:spcAft>
          <a:spcPct val="0"/>
        </a:spcAft>
        <a:buFont typeface="Arial"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3pPr>
      <a:lvl4pPr marL="1600200" indent="-228600" algn="l" rtl="0" eaLnBrk="0" fontAlgn="base" hangingPunct="0">
        <a:lnSpc>
          <a:spcPct val="90000"/>
        </a:lnSpc>
        <a:spcBef>
          <a:spcPts val="500"/>
        </a:spcBef>
        <a:spcAft>
          <a:spcPct val="0"/>
        </a:spcAft>
        <a:buFont typeface="Arial"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4pPr>
      <a:lvl5pPr marL="2057400" indent="-228600" algn="l" rtl="0" eaLnBrk="0" fontAlgn="base" hangingPunct="0">
        <a:lnSpc>
          <a:spcPct val="90000"/>
        </a:lnSpc>
        <a:spcBef>
          <a:spcPts val="500"/>
        </a:spcBef>
        <a:spcAft>
          <a:spcPct val="0"/>
        </a:spcAft>
        <a:buFont typeface="Arial"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5650" y="2390775"/>
            <a:ext cx="7632700" cy="495300"/>
          </a:xfrm>
          <a:prstGeom prst="rect">
            <a:avLst/>
          </a:prstGeom>
          <a:solidFill>
            <a:srgbClr val="4DB1E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219" name="Title 20"/>
          <p:cNvSpPr>
            <a:spLocks noGrp="1"/>
          </p:cNvSpPr>
          <p:nvPr>
            <p:ph type="title"/>
          </p:nvPr>
        </p:nvSpPr>
        <p:spPr>
          <a:xfrm>
            <a:off x="457200" y="479425"/>
            <a:ext cx="8220075" cy="993775"/>
          </a:xfrm>
        </p:spPr>
        <p:txBody>
          <a:bodyPr/>
          <a:lstStyle/>
          <a:p>
            <a:pPr eaLnBrk="1" hangingPunct="1"/>
            <a:endParaRPr lang="en-GB" altLang="en-US" sz="3600" smtClean="0"/>
          </a:p>
        </p:txBody>
      </p:sp>
      <p:sp>
        <p:nvSpPr>
          <p:cNvPr id="9220" name="Rectangle 4"/>
          <p:cNvSpPr>
            <a:spLocks noChangeArrowheads="1"/>
          </p:cNvSpPr>
          <p:nvPr/>
        </p:nvSpPr>
        <p:spPr bwMode="auto">
          <a:xfrm>
            <a:off x="755650" y="1514475"/>
            <a:ext cx="7632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eaLnBrk="1" hangingPunct="1">
              <a:lnSpc>
                <a:spcPct val="100000"/>
              </a:lnSpc>
              <a:spcBef>
                <a:spcPct val="0"/>
              </a:spcBef>
              <a:buFontTx/>
              <a:buNone/>
            </a:pPr>
            <a:r>
              <a:rPr lang="en-GB" altLang="en-US">
                <a:solidFill>
                  <a:schemeClr val="tx1"/>
                </a:solidFill>
              </a:rPr>
              <a:t>Click to edit text – body size 18 - minimum size 16 (only to be used if really needed)</a:t>
            </a:r>
          </a:p>
        </p:txBody>
      </p:sp>
      <p:sp>
        <p:nvSpPr>
          <p:cNvPr id="9221" name="Rectangle 5"/>
          <p:cNvSpPr>
            <a:spLocks/>
          </p:cNvSpPr>
          <p:nvPr/>
        </p:nvSpPr>
        <p:spPr bwMode="auto">
          <a:xfrm>
            <a:off x="755650" y="2390775"/>
            <a:ext cx="76327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108000" rIns="108000" bIns="108000" anchor="ctr">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eaLnBrk="1" hangingPunct="1">
              <a:lnSpc>
                <a:spcPct val="100000"/>
              </a:lnSpc>
              <a:spcBef>
                <a:spcPct val="0"/>
              </a:spcBef>
              <a:buFontTx/>
              <a:buNone/>
            </a:pPr>
            <a:r>
              <a:rPr lang="en-GB" altLang="en-US">
                <a:solidFill>
                  <a:schemeClr val="tx1"/>
                </a:solidFill>
              </a:rPr>
              <a:t>Text inside boxes should have a minimum 0.3 margin on all sides.  </a:t>
            </a:r>
          </a:p>
        </p:txBody>
      </p:sp>
      <p:sp>
        <p:nvSpPr>
          <p:cNvPr id="2" name="Rounded Rectangle 1"/>
          <p:cNvSpPr/>
          <p:nvPr/>
        </p:nvSpPr>
        <p:spPr>
          <a:xfrm>
            <a:off x="406400" y="406400"/>
            <a:ext cx="8331200" cy="6019800"/>
          </a:xfrm>
          <a:prstGeom prst="roundRect">
            <a:avLst>
              <a:gd name="adj" fmla="val 3024"/>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TextBox 4"/>
          <p:cNvSpPr txBox="1">
            <a:spLocks noChangeArrowheads="1"/>
          </p:cNvSpPr>
          <p:nvPr/>
        </p:nvSpPr>
        <p:spPr bwMode="auto">
          <a:xfrm>
            <a:off x="685800" y="5613400"/>
            <a:ext cx="77724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a:lnSpc>
                <a:spcPct val="100000"/>
              </a:lnSpc>
              <a:spcBef>
                <a:spcPct val="0"/>
              </a:spcBef>
              <a:buFontTx/>
              <a:buNone/>
            </a:pPr>
            <a:r>
              <a:rPr lang="en-GB" altLang="en-US">
                <a:solidFill>
                  <a:schemeClr val="tx1"/>
                </a:solidFill>
              </a:rPr>
              <a:t>In the space before time began, there was just Allah. And when Allah wanted to create something, all he had to say was ‘be’ and it became.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5650" y="2390775"/>
            <a:ext cx="7632700" cy="495300"/>
          </a:xfrm>
          <a:prstGeom prst="rect">
            <a:avLst/>
          </a:prstGeom>
          <a:solidFill>
            <a:srgbClr val="4DB1E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243" name="Title 20"/>
          <p:cNvSpPr>
            <a:spLocks noGrp="1"/>
          </p:cNvSpPr>
          <p:nvPr>
            <p:ph type="title"/>
          </p:nvPr>
        </p:nvSpPr>
        <p:spPr>
          <a:xfrm>
            <a:off x="457200" y="479425"/>
            <a:ext cx="8220075" cy="993775"/>
          </a:xfrm>
        </p:spPr>
        <p:txBody>
          <a:bodyPr/>
          <a:lstStyle/>
          <a:p>
            <a:pPr eaLnBrk="1" hangingPunct="1"/>
            <a:endParaRPr lang="en-GB" altLang="en-US" sz="3600" smtClean="0"/>
          </a:p>
        </p:txBody>
      </p:sp>
      <p:sp>
        <p:nvSpPr>
          <p:cNvPr id="10244" name="Rectangle 4"/>
          <p:cNvSpPr>
            <a:spLocks noChangeArrowheads="1"/>
          </p:cNvSpPr>
          <p:nvPr/>
        </p:nvSpPr>
        <p:spPr bwMode="auto">
          <a:xfrm>
            <a:off x="755650" y="1514475"/>
            <a:ext cx="7632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eaLnBrk="1" hangingPunct="1">
              <a:lnSpc>
                <a:spcPct val="100000"/>
              </a:lnSpc>
              <a:spcBef>
                <a:spcPct val="0"/>
              </a:spcBef>
              <a:buFontTx/>
              <a:buNone/>
            </a:pPr>
            <a:r>
              <a:rPr lang="en-GB" altLang="en-US">
                <a:solidFill>
                  <a:schemeClr val="tx1"/>
                </a:solidFill>
              </a:rPr>
              <a:t>Click to edit text – body size 18 - minimum size 16 (only to be used if really needed)</a:t>
            </a:r>
          </a:p>
        </p:txBody>
      </p:sp>
      <p:sp>
        <p:nvSpPr>
          <p:cNvPr id="10245" name="Rectangle 5"/>
          <p:cNvSpPr>
            <a:spLocks/>
          </p:cNvSpPr>
          <p:nvPr/>
        </p:nvSpPr>
        <p:spPr bwMode="auto">
          <a:xfrm>
            <a:off x="755650" y="2390775"/>
            <a:ext cx="76327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108000" rIns="108000" bIns="108000" anchor="ctr">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eaLnBrk="1" hangingPunct="1">
              <a:lnSpc>
                <a:spcPct val="100000"/>
              </a:lnSpc>
              <a:spcBef>
                <a:spcPct val="0"/>
              </a:spcBef>
              <a:buFontTx/>
              <a:buNone/>
            </a:pPr>
            <a:r>
              <a:rPr lang="en-GB" altLang="en-US">
                <a:solidFill>
                  <a:schemeClr val="tx1"/>
                </a:solidFill>
              </a:rPr>
              <a:t>Text inside boxes should have a minimum 0.3 margin on all sides.  </a:t>
            </a:r>
          </a:p>
        </p:txBody>
      </p:sp>
      <p:sp>
        <p:nvSpPr>
          <p:cNvPr id="2" name="Rounded Rectangle 1"/>
          <p:cNvSpPr/>
          <p:nvPr/>
        </p:nvSpPr>
        <p:spPr>
          <a:xfrm>
            <a:off x="406400" y="406400"/>
            <a:ext cx="8331200" cy="6019800"/>
          </a:xfrm>
          <a:prstGeom prst="roundRect">
            <a:avLst>
              <a:gd name="adj" fmla="val 3024"/>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TextBox 4"/>
          <p:cNvSpPr txBox="1">
            <a:spLocks noChangeArrowheads="1"/>
          </p:cNvSpPr>
          <p:nvPr/>
        </p:nvSpPr>
        <p:spPr bwMode="auto">
          <a:xfrm>
            <a:off x="685800" y="5613400"/>
            <a:ext cx="7772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algn="ctr">
              <a:lnSpc>
                <a:spcPct val="100000"/>
              </a:lnSpc>
              <a:spcBef>
                <a:spcPct val="0"/>
              </a:spcBef>
              <a:buFontTx/>
              <a:buNone/>
            </a:pPr>
            <a:r>
              <a:rPr lang="en-GB" altLang="en-US">
                <a:solidFill>
                  <a:schemeClr val="tx1"/>
                </a:solidFill>
              </a:rPr>
              <a:t>Allah created the world and the heavens.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5650" y="2390775"/>
            <a:ext cx="7632700" cy="495300"/>
          </a:xfrm>
          <a:prstGeom prst="rect">
            <a:avLst/>
          </a:prstGeom>
          <a:solidFill>
            <a:srgbClr val="4DB1E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1267" name="Title 20"/>
          <p:cNvSpPr>
            <a:spLocks noGrp="1"/>
          </p:cNvSpPr>
          <p:nvPr>
            <p:ph type="title"/>
          </p:nvPr>
        </p:nvSpPr>
        <p:spPr>
          <a:xfrm>
            <a:off x="457200" y="479425"/>
            <a:ext cx="8220075" cy="993775"/>
          </a:xfrm>
        </p:spPr>
        <p:txBody>
          <a:bodyPr/>
          <a:lstStyle/>
          <a:p>
            <a:pPr eaLnBrk="1" hangingPunct="1"/>
            <a:endParaRPr lang="en-GB" altLang="en-US" sz="3600" smtClean="0"/>
          </a:p>
        </p:txBody>
      </p:sp>
      <p:sp>
        <p:nvSpPr>
          <p:cNvPr id="11268" name="Rectangle 4"/>
          <p:cNvSpPr>
            <a:spLocks noChangeArrowheads="1"/>
          </p:cNvSpPr>
          <p:nvPr/>
        </p:nvSpPr>
        <p:spPr bwMode="auto">
          <a:xfrm>
            <a:off x="755650" y="1514475"/>
            <a:ext cx="7632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eaLnBrk="1" hangingPunct="1">
              <a:lnSpc>
                <a:spcPct val="100000"/>
              </a:lnSpc>
              <a:spcBef>
                <a:spcPct val="0"/>
              </a:spcBef>
              <a:buFontTx/>
              <a:buNone/>
            </a:pPr>
            <a:r>
              <a:rPr lang="en-GB" altLang="en-US">
                <a:solidFill>
                  <a:schemeClr val="tx1"/>
                </a:solidFill>
              </a:rPr>
              <a:t>Click to edit text – body size 18 - minimum size 16 (only to be used if really needed)</a:t>
            </a:r>
          </a:p>
        </p:txBody>
      </p:sp>
      <p:sp>
        <p:nvSpPr>
          <p:cNvPr id="11269" name="Rectangle 5"/>
          <p:cNvSpPr>
            <a:spLocks/>
          </p:cNvSpPr>
          <p:nvPr/>
        </p:nvSpPr>
        <p:spPr bwMode="auto">
          <a:xfrm>
            <a:off x="755650" y="2390775"/>
            <a:ext cx="76327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108000" rIns="108000" bIns="108000" anchor="ctr">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eaLnBrk="1" hangingPunct="1">
              <a:lnSpc>
                <a:spcPct val="100000"/>
              </a:lnSpc>
              <a:spcBef>
                <a:spcPct val="0"/>
              </a:spcBef>
              <a:buFontTx/>
              <a:buNone/>
            </a:pPr>
            <a:r>
              <a:rPr lang="en-GB" altLang="en-US">
                <a:solidFill>
                  <a:schemeClr val="tx1"/>
                </a:solidFill>
              </a:rPr>
              <a:t>Text inside boxes should have a minimum 0.3 margin on all sides.  </a:t>
            </a:r>
          </a:p>
        </p:txBody>
      </p:sp>
      <p:sp>
        <p:nvSpPr>
          <p:cNvPr id="2" name="Rounded Rectangle 1"/>
          <p:cNvSpPr/>
          <p:nvPr/>
        </p:nvSpPr>
        <p:spPr>
          <a:xfrm>
            <a:off x="406400" y="406400"/>
            <a:ext cx="8331200" cy="6019800"/>
          </a:xfrm>
          <a:prstGeom prst="roundRect">
            <a:avLst>
              <a:gd name="adj" fmla="val 3024"/>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TextBox 4"/>
          <p:cNvSpPr txBox="1">
            <a:spLocks noChangeArrowheads="1"/>
          </p:cNvSpPr>
          <p:nvPr/>
        </p:nvSpPr>
        <p:spPr bwMode="auto">
          <a:xfrm>
            <a:off x="685800" y="5613400"/>
            <a:ext cx="77724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algn="ctr">
              <a:lnSpc>
                <a:spcPct val="100000"/>
              </a:lnSpc>
              <a:spcBef>
                <a:spcPct val="0"/>
              </a:spcBef>
              <a:buFontTx/>
              <a:buNone/>
            </a:pPr>
            <a:r>
              <a:rPr lang="en-GB" altLang="en-US">
                <a:solidFill>
                  <a:schemeClr val="tx1"/>
                </a:solidFill>
              </a:rPr>
              <a:t>He made all the creatures, which walk, swim, crawl and fly on the face of the Earth.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5650" y="2390775"/>
            <a:ext cx="7632700" cy="495300"/>
          </a:xfrm>
          <a:prstGeom prst="rect">
            <a:avLst/>
          </a:prstGeom>
          <a:solidFill>
            <a:srgbClr val="4DB1E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2291" name="Title 20"/>
          <p:cNvSpPr>
            <a:spLocks noGrp="1"/>
          </p:cNvSpPr>
          <p:nvPr>
            <p:ph type="title"/>
          </p:nvPr>
        </p:nvSpPr>
        <p:spPr>
          <a:xfrm>
            <a:off x="457200" y="479425"/>
            <a:ext cx="8220075" cy="993775"/>
          </a:xfrm>
        </p:spPr>
        <p:txBody>
          <a:bodyPr/>
          <a:lstStyle/>
          <a:p>
            <a:pPr eaLnBrk="1" hangingPunct="1"/>
            <a:endParaRPr lang="en-GB" altLang="en-US" sz="3600" smtClean="0"/>
          </a:p>
        </p:txBody>
      </p:sp>
      <p:sp>
        <p:nvSpPr>
          <p:cNvPr id="12292" name="Rectangle 4"/>
          <p:cNvSpPr>
            <a:spLocks noChangeArrowheads="1"/>
          </p:cNvSpPr>
          <p:nvPr/>
        </p:nvSpPr>
        <p:spPr bwMode="auto">
          <a:xfrm>
            <a:off x="755650" y="1514475"/>
            <a:ext cx="7632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eaLnBrk="1" hangingPunct="1">
              <a:lnSpc>
                <a:spcPct val="100000"/>
              </a:lnSpc>
              <a:spcBef>
                <a:spcPct val="0"/>
              </a:spcBef>
              <a:buFontTx/>
              <a:buNone/>
            </a:pPr>
            <a:r>
              <a:rPr lang="en-GB" altLang="en-US">
                <a:solidFill>
                  <a:schemeClr val="tx1"/>
                </a:solidFill>
              </a:rPr>
              <a:t>Click to edit text – body size 18 - minimum size 16 (only to be used if really needed)</a:t>
            </a:r>
          </a:p>
        </p:txBody>
      </p:sp>
      <p:sp>
        <p:nvSpPr>
          <p:cNvPr id="12293" name="Rectangle 5"/>
          <p:cNvSpPr>
            <a:spLocks/>
          </p:cNvSpPr>
          <p:nvPr/>
        </p:nvSpPr>
        <p:spPr bwMode="auto">
          <a:xfrm>
            <a:off x="755650" y="2390775"/>
            <a:ext cx="76327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108000" rIns="108000" bIns="108000" anchor="ctr">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eaLnBrk="1" hangingPunct="1">
              <a:lnSpc>
                <a:spcPct val="100000"/>
              </a:lnSpc>
              <a:spcBef>
                <a:spcPct val="0"/>
              </a:spcBef>
              <a:buFontTx/>
              <a:buNone/>
            </a:pPr>
            <a:r>
              <a:rPr lang="en-GB" altLang="en-US">
                <a:solidFill>
                  <a:schemeClr val="tx1"/>
                </a:solidFill>
              </a:rPr>
              <a:t>Text inside boxes should have a minimum 0.3 margin on all sides.  </a:t>
            </a:r>
          </a:p>
        </p:txBody>
      </p:sp>
      <p:sp>
        <p:nvSpPr>
          <p:cNvPr id="2" name="Rounded Rectangle 1"/>
          <p:cNvSpPr/>
          <p:nvPr/>
        </p:nvSpPr>
        <p:spPr>
          <a:xfrm>
            <a:off x="406400" y="406400"/>
            <a:ext cx="8331200" cy="6019800"/>
          </a:xfrm>
          <a:prstGeom prst="roundRect">
            <a:avLst>
              <a:gd name="adj" fmla="val 3024"/>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TextBox 4"/>
          <p:cNvSpPr txBox="1">
            <a:spLocks noChangeArrowheads="1"/>
          </p:cNvSpPr>
          <p:nvPr/>
        </p:nvSpPr>
        <p:spPr bwMode="auto">
          <a:xfrm>
            <a:off x="685800" y="5613400"/>
            <a:ext cx="7772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algn="ctr">
              <a:lnSpc>
                <a:spcPct val="100000"/>
              </a:lnSpc>
              <a:spcBef>
                <a:spcPct val="0"/>
              </a:spcBef>
              <a:buFontTx/>
              <a:buNone/>
            </a:pPr>
            <a:r>
              <a:rPr lang="en-GB" altLang="en-US">
                <a:solidFill>
                  <a:schemeClr val="tx1"/>
                </a:solidFill>
              </a:rPr>
              <a:t>He made the angels, and the sun, moon and stars to dwell in the universe.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5650" y="2390775"/>
            <a:ext cx="7632700" cy="495300"/>
          </a:xfrm>
          <a:prstGeom prst="rect">
            <a:avLst/>
          </a:prstGeom>
          <a:solidFill>
            <a:srgbClr val="4DB1E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3315" name="Title 20"/>
          <p:cNvSpPr>
            <a:spLocks noGrp="1"/>
          </p:cNvSpPr>
          <p:nvPr>
            <p:ph type="title"/>
          </p:nvPr>
        </p:nvSpPr>
        <p:spPr>
          <a:xfrm>
            <a:off x="457200" y="479425"/>
            <a:ext cx="8220075" cy="993775"/>
          </a:xfrm>
        </p:spPr>
        <p:txBody>
          <a:bodyPr/>
          <a:lstStyle/>
          <a:p>
            <a:pPr eaLnBrk="1" hangingPunct="1"/>
            <a:endParaRPr lang="en-GB" altLang="en-US" sz="3600" smtClean="0"/>
          </a:p>
        </p:txBody>
      </p:sp>
      <p:sp>
        <p:nvSpPr>
          <p:cNvPr id="13316" name="Rectangle 4"/>
          <p:cNvSpPr>
            <a:spLocks noChangeArrowheads="1"/>
          </p:cNvSpPr>
          <p:nvPr/>
        </p:nvSpPr>
        <p:spPr bwMode="auto">
          <a:xfrm>
            <a:off x="755650" y="1514475"/>
            <a:ext cx="7632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eaLnBrk="1" hangingPunct="1">
              <a:lnSpc>
                <a:spcPct val="100000"/>
              </a:lnSpc>
              <a:spcBef>
                <a:spcPct val="0"/>
              </a:spcBef>
              <a:buFontTx/>
              <a:buNone/>
            </a:pPr>
            <a:r>
              <a:rPr lang="en-GB" altLang="en-US">
                <a:solidFill>
                  <a:schemeClr val="tx1"/>
                </a:solidFill>
              </a:rPr>
              <a:t>Click to edit text – body size 18 - minimum size 16 (only to be used if really needed)</a:t>
            </a:r>
          </a:p>
        </p:txBody>
      </p:sp>
      <p:sp>
        <p:nvSpPr>
          <p:cNvPr id="13317" name="Rectangle 5"/>
          <p:cNvSpPr>
            <a:spLocks/>
          </p:cNvSpPr>
          <p:nvPr/>
        </p:nvSpPr>
        <p:spPr bwMode="auto">
          <a:xfrm>
            <a:off x="755650" y="2390775"/>
            <a:ext cx="76327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108000" rIns="108000" bIns="108000" anchor="ctr">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eaLnBrk="1" hangingPunct="1">
              <a:lnSpc>
                <a:spcPct val="100000"/>
              </a:lnSpc>
              <a:spcBef>
                <a:spcPct val="0"/>
              </a:spcBef>
              <a:buFontTx/>
              <a:buNone/>
            </a:pPr>
            <a:r>
              <a:rPr lang="en-GB" altLang="en-US">
                <a:solidFill>
                  <a:schemeClr val="tx1"/>
                </a:solidFill>
              </a:rPr>
              <a:t>Text inside boxes should have a minimum 0.3 margin on all sides.  </a:t>
            </a:r>
          </a:p>
        </p:txBody>
      </p:sp>
      <p:sp>
        <p:nvSpPr>
          <p:cNvPr id="2" name="Rounded Rectangle 1"/>
          <p:cNvSpPr/>
          <p:nvPr/>
        </p:nvSpPr>
        <p:spPr>
          <a:xfrm>
            <a:off x="406400" y="406400"/>
            <a:ext cx="8331200" cy="6019800"/>
          </a:xfrm>
          <a:prstGeom prst="roundRect">
            <a:avLst>
              <a:gd name="adj" fmla="val 3024"/>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TextBox 4"/>
          <p:cNvSpPr txBox="1">
            <a:spLocks noChangeArrowheads="1"/>
          </p:cNvSpPr>
          <p:nvPr/>
        </p:nvSpPr>
        <p:spPr bwMode="auto">
          <a:xfrm>
            <a:off x="685800" y="5465763"/>
            <a:ext cx="77724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algn="ctr">
              <a:lnSpc>
                <a:spcPct val="100000"/>
              </a:lnSpc>
              <a:spcBef>
                <a:spcPct val="0"/>
              </a:spcBef>
              <a:buFontTx/>
              <a:buNone/>
            </a:pPr>
            <a:r>
              <a:rPr lang="en-GB" altLang="en-US">
                <a:solidFill>
                  <a:schemeClr val="tx1"/>
                </a:solidFill>
              </a:rPr>
              <a:t>Allah poured down the rain in torrents, and broke up the soil to bring forth the corn, the grapes and other vegetation; the olive and the palm, the fruits trees and the grass.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5650" y="2390775"/>
            <a:ext cx="7632700" cy="495300"/>
          </a:xfrm>
          <a:prstGeom prst="rect">
            <a:avLst/>
          </a:prstGeom>
          <a:solidFill>
            <a:srgbClr val="4DB1E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4339" name="Title 20"/>
          <p:cNvSpPr>
            <a:spLocks noGrp="1"/>
          </p:cNvSpPr>
          <p:nvPr>
            <p:ph type="title"/>
          </p:nvPr>
        </p:nvSpPr>
        <p:spPr>
          <a:xfrm>
            <a:off x="457200" y="479425"/>
            <a:ext cx="8220075" cy="993775"/>
          </a:xfrm>
        </p:spPr>
        <p:txBody>
          <a:bodyPr/>
          <a:lstStyle/>
          <a:p>
            <a:pPr eaLnBrk="1" hangingPunct="1"/>
            <a:endParaRPr lang="en-GB" altLang="en-US" sz="3600" smtClean="0"/>
          </a:p>
        </p:txBody>
      </p:sp>
      <p:sp>
        <p:nvSpPr>
          <p:cNvPr id="14340" name="Rectangle 4"/>
          <p:cNvSpPr>
            <a:spLocks noChangeArrowheads="1"/>
          </p:cNvSpPr>
          <p:nvPr/>
        </p:nvSpPr>
        <p:spPr bwMode="auto">
          <a:xfrm>
            <a:off x="755650" y="1514475"/>
            <a:ext cx="7632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eaLnBrk="1" hangingPunct="1">
              <a:lnSpc>
                <a:spcPct val="100000"/>
              </a:lnSpc>
              <a:spcBef>
                <a:spcPct val="0"/>
              </a:spcBef>
              <a:buFontTx/>
              <a:buNone/>
            </a:pPr>
            <a:r>
              <a:rPr lang="en-GB" altLang="en-US">
                <a:solidFill>
                  <a:schemeClr val="tx1"/>
                </a:solidFill>
              </a:rPr>
              <a:t>Click to edit text – body size 18 - minimum size 16 (only to be used if really needed)</a:t>
            </a:r>
          </a:p>
        </p:txBody>
      </p:sp>
      <p:sp>
        <p:nvSpPr>
          <p:cNvPr id="14341" name="Rectangle 5"/>
          <p:cNvSpPr>
            <a:spLocks/>
          </p:cNvSpPr>
          <p:nvPr/>
        </p:nvSpPr>
        <p:spPr bwMode="auto">
          <a:xfrm>
            <a:off x="755650" y="2390775"/>
            <a:ext cx="76327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108000" rIns="108000" bIns="108000" anchor="ctr">
            <a:spAutoFit/>
          </a:bodyPr>
          <a:lstStyle>
            <a:lvl1pPr>
              <a:lnSpc>
                <a:spcPct val="90000"/>
              </a:lnSpc>
              <a:spcBef>
                <a:spcPts val="1000"/>
              </a:spcBef>
              <a:buFont typeface="Arial" charset="0"/>
              <a:buChar char="•"/>
              <a:defRPr>
                <a:solidFill>
                  <a:srgbClr val="1C1C1C"/>
                </a:solidFill>
                <a:latin typeface="Twinkl" pitchFamily="2"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Twinkl" pitchFamily="2"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Twinkl" pitchFamily="2"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Twinkl" pitchFamily="2" charset="0"/>
                <a:ea typeface="Sassoon Infant Rg" pitchFamily="50" charset="0"/>
                <a:cs typeface="Sassoon Infant Rg" pitchFamily="50" charset="0"/>
              </a:defRPr>
            </a:lvl9pPr>
          </a:lstStyle>
          <a:p>
            <a:pPr eaLnBrk="1" hangingPunct="1">
              <a:lnSpc>
                <a:spcPct val="100000"/>
              </a:lnSpc>
              <a:spcBef>
                <a:spcPct val="0"/>
              </a:spcBef>
              <a:buFontTx/>
              <a:buNone/>
            </a:pPr>
            <a:r>
              <a:rPr lang="en-GB" altLang="en-US">
                <a:solidFill>
                  <a:schemeClr val="tx1"/>
                </a:solidFill>
              </a:rPr>
              <a:t>Text inside boxes should have a minimum 0.3 margin on all sides.  </a:t>
            </a:r>
          </a:p>
        </p:txBody>
      </p:sp>
      <p:sp>
        <p:nvSpPr>
          <p:cNvPr id="2" name="Rounded Rectangle 1"/>
          <p:cNvSpPr/>
          <p:nvPr/>
        </p:nvSpPr>
        <p:spPr>
          <a:xfrm>
            <a:off x="406400" y="406400"/>
            <a:ext cx="8331200" cy="6019800"/>
          </a:xfrm>
          <a:prstGeom prst="roundRect">
            <a:avLst>
              <a:gd name="adj" fmla="val 3024"/>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TextBox 7"/>
          <p:cNvSpPr txBox="1"/>
          <p:nvPr/>
        </p:nvSpPr>
        <p:spPr>
          <a:xfrm>
            <a:off x="466725" y="5389563"/>
            <a:ext cx="8210550" cy="1077912"/>
          </a:xfrm>
          <a:prstGeom prst="rect">
            <a:avLst/>
          </a:prstGeom>
          <a:noFill/>
        </p:spPr>
        <p:txBody>
          <a:bodyPr>
            <a:spAutoFit/>
          </a:bodyPr>
          <a:lstStyle/>
          <a:p>
            <a:pPr algn="ctr">
              <a:defRPr/>
            </a:pPr>
            <a:r>
              <a:rPr lang="en-GB" sz="1550" dirty="0"/>
              <a:t>Allah ordered the angels to go to the Earth, and to bring seven handfuls of soil, all of different colours, from which he could model man. Allah took the seven kinds of earth and moulded them into a model of a man. He breathed life and power into it, and it immediately sprang to life.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1425</TotalTime>
  <Words>384</Words>
  <Application>Microsoft Office PowerPoint</Application>
  <PresentationFormat>On-screen Show (4:3)</PresentationFormat>
  <Paragraphs>18</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Twinkl</vt:lpstr>
      <vt:lpstr>Arial</vt:lpstr>
      <vt:lpstr>Calibri</vt:lpstr>
      <vt:lpstr>Sassoon Infant Rg</vt:lpstr>
      <vt:lpstr>Twinkl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Geography</dc:title>
  <dc:creator>Twinkl</dc:creator>
  <cp:lastModifiedBy>Judy Bryan-Smith</cp:lastModifiedBy>
  <cp:revision>135</cp:revision>
  <dcterms:created xsi:type="dcterms:W3CDTF">2014-10-01T16:09:27Z</dcterms:created>
  <dcterms:modified xsi:type="dcterms:W3CDTF">2020-05-15T16:11:33Z</dcterms:modified>
</cp:coreProperties>
</file>